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2" r:id="rId4"/>
    <p:sldId id="336" r:id="rId5"/>
    <p:sldId id="327" r:id="rId6"/>
    <p:sldId id="334" r:id="rId7"/>
    <p:sldId id="335" r:id="rId8"/>
    <p:sldId id="263" r:id="rId9"/>
    <p:sldId id="264" r:id="rId10"/>
    <p:sldId id="403" r:id="rId11"/>
    <p:sldId id="404" r:id="rId12"/>
    <p:sldId id="270" r:id="rId13"/>
    <p:sldId id="271" r:id="rId14"/>
    <p:sldId id="405" r:id="rId15"/>
    <p:sldId id="408" r:id="rId16"/>
    <p:sldId id="273" r:id="rId17"/>
    <p:sldId id="274" r:id="rId18"/>
    <p:sldId id="407" r:id="rId19"/>
    <p:sldId id="275" r:id="rId20"/>
    <p:sldId id="276" r:id="rId21"/>
    <p:sldId id="300" r:id="rId22"/>
    <p:sldId id="323" r:id="rId23"/>
    <p:sldId id="406" r:id="rId24"/>
    <p:sldId id="325" r:id="rId25"/>
    <p:sldId id="278" r:id="rId26"/>
    <p:sldId id="400" r:id="rId27"/>
    <p:sldId id="279" r:id="rId28"/>
    <p:sldId id="345" r:id="rId29"/>
    <p:sldId id="333" r:id="rId30"/>
    <p:sldId id="261" r:id="rId31"/>
    <p:sldId id="262" r:id="rId32"/>
    <p:sldId id="283" r:id="rId33"/>
    <p:sldId id="324" r:id="rId34"/>
    <p:sldId id="258" r:id="rId35"/>
    <p:sldId id="401" r:id="rId36"/>
    <p:sldId id="402" r:id="rId37"/>
    <p:sldId id="337" r:id="rId38"/>
    <p:sldId id="338" r:id="rId39"/>
    <p:sldId id="339" r:id="rId40"/>
    <p:sldId id="259" r:id="rId41"/>
    <p:sldId id="340" r:id="rId42"/>
    <p:sldId id="341" r:id="rId43"/>
    <p:sldId id="342" r:id="rId44"/>
    <p:sldId id="291" r:id="rId45"/>
    <p:sldId id="292" r:id="rId46"/>
    <p:sldId id="397" r:id="rId47"/>
    <p:sldId id="347" r:id="rId48"/>
    <p:sldId id="260" r:id="rId49"/>
    <p:sldId id="349" r:id="rId50"/>
    <p:sldId id="362" r:id="rId51"/>
    <p:sldId id="357" r:id="rId52"/>
    <p:sldId id="358" r:id="rId53"/>
    <p:sldId id="372" r:id="rId54"/>
    <p:sldId id="399" r:id="rId55"/>
    <p:sldId id="373" r:id="rId56"/>
    <p:sldId id="384" r:id="rId57"/>
    <p:sldId id="378" r:id="rId58"/>
    <p:sldId id="379" r:id="rId59"/>
    <p:sldId id="374" r:id="rId60"/>
    <p:sldId id="343" r:id="rId61"/>
    <p:sldId id="344" r:id="rId6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tan Tapia Ana Patricia" initials="GTAP" lastIdx="23" clrIdx="0">
    <p:extLst>
      <p:ext uri="{19B8F6BF-5375-455C-9EA6-DF929625EA0E}">
        <p15:presenceInfo xmlns:p15="http://schemas.microsoft.com/office/powerpoint/2012/main" userId="S-1-5-21-2475530657-3679026308-1178154483-114159" providerId="AD"/>
      </p:ext>
    </p:extLst>
  </p:cmAuthor>
  <p:cmAuthor id="2" name="Alonso Felix Silvia" initials="AFS" lastIdx="8" clrIdx="1">
    <p:extLst>
      <p:ext uri="{19B8F6BF-5375-455C-9EA6-DF929625EA0E}">
        <p15:presenceInfo xmlns:p15="http://schemas.microsoft.com/office/powerpoint/2012/main" userId="S-1-5-21-2475530657-3679026308-1178154483-122948" providerId="AD"/>
      </p:ext>
    </p:extLst>
  </p:cmAuthor>
  <p:cmAuthor id="3" name="Flores Sanchez Carlos" initials="FSC" lastIdx="1" clrIdx="2">
    <p:extLst>
      <p:ext uri="{19B8F6BF-5375-455C-9EA6-DF929625EA0E}">
        <p15:presenceInfo xmlns:p15="http://schemas.microsoft.com/office/powerpoint/2012/main" userId="S-1-5-21-2475530657-3679026308-1178154483-126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4291" autoAdjust="0"/>
  </p:normalViewPr>
  <p:slideViewPr>
    <p:cSldViewPr snapToGrid="0">
      <p:cViewPr varScale="1">
        <p:scale>
          <a:sx n="70" d="100"/>
          <a:sy n="70" d="100"/>
        </p:scale>
        <p:origin x="12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4929F-99F5-4B9D-B2A6-5579D2DF7600}" type="doc">
      <dgm:prSet loTypeId="urn:microsoft.com/office/officeart/2005/8/layout/hList7" loCatId="list" qsTypeId="urn:microsoft.com/office/officeart/2005/8/quickstyle/simple1" qsCatId="simple" csTypeId="urn:microsoft.com/office/officeart/2005/8/colors/accent3_2" csCatId="accent3" phldr="1"/>
      <dgm:spPr/>
    </dgm:pt>
    <dgm:pt modelId="{7B5E8306-1541-49A2-9CAA-654F33040B8A}">
      <dgm:prSet phldrT="[Texto]" custT="1"/>
      <dgm:spPr>
        <a:solidFill>
          <a:schemeClr val="bg1">
            <a:lumMod val="65000"/>
          </a:schemeClr>
        </a:solidFill>
      </dgm:spPr>
      <dgm:t>
        <a:bodyPr/>
        <a:lstStyle/>
        <a:p>
          <a:r>
            <a:rPr lang="es-MX" sz="2400" dirty="0">
              <a:solidFill>
                <a:schemeClr val="tx1"/>
              </a:solidFill>
              <a:latin typeface="Raleway" panose="020B0503030101060003" pitchFamily="34" charset="0"/>
            </a:rPr>
            <a:t>Ley General en Materia de Delitos Electorales</a:t>
          </a:r>
        </a:p>
        <a:p>
          <a:r>
            <a:rPr lang="es-MX" sz="2400" dirty="0">
              <a:solidFill>
                <a:schemeClr val="tx1"/>
              </a:solidFill>
              <a:latin typeface="Raleway" panose="020B0503030101060003" pitchFamily="34" charset="0"/>
            </a:rPr>
            <a:t>-FEDE / FGR</a:t>
          </a:r>
        </a:p>
        <a:p>
          <a:r>
            <a:rPr lang="es-MX" sz="2400" dirty="0">
              <a:solidFill>
                <a:schemeClr val="tx1"/>
              </a:solidFill>
              <a:latin typeface="Raleway" panose="020B0503030101060003" pitchFamily="34" charset="0"/>
            </a:rPr>
            <a:t>Poder Judicial</a:t>
          </a:r>
        </a:p>
      </dgm:t>
    </dgm:pt>
    <dgm:pt modelId="{093A8536-7942-4E25-A858-B2BC21756960}" type="parTrans" cxnId="{507FD988-2DC0-4009-88A1-A825DF144663}">
      <dgm:prSet/>
      <dgm:spPr/>
      <dgm:t>
        <a:bodyPr/>
        <a:lstStyle/>
        <a:p>
          <a:endParaRPr lang="es-MX"/>
        </a:p>
      </dgm:t>
    </dgm:pt>
    <dgm:pt modelId="{1B27C617-68E9-455D-8855-040F09CA590F}" type="sibTrans" cxnId="{507FD988-2DC0-4009-88A1-A825DF144663}">
      <dgm:prSet/>
      <dgm:spPr/>
      <dgm:t>
        <a:bodyPr/>
        <a:lstStyle/>
        <a:p>
          <a:endParaRPr lang="es-MX"/>
        </a:p>
      </dgm:t>
    </dgm:pt>
    <dgm:pt modelId="{1FC64EA8-303B-4211-9B05-6F06E99B7F38}">
      <dgm:prSet phldrT="[Texto]" custT="1"/>
      <dgm:spPr/>
      <dgm:t>
        <a:bodyPr/>
        <a:lstStyle/>
        <a:p>
          <a:r>
            <a:rPr lang="es-MX" sz="1700" dirty="0"/>
            <a:t>-</a:t>
          </a:r>
          <a:r>
            <a:rPr lang="es-MX" sz="2400" dirty="0">
              <a:solidFill>
                <a:schemeClr val="tx1"/>
              </a:solidFill>
              <a:latin typeface="Raleway" panose="020B0503030101060003" pitchFamily="34" charset="0"/>
            </a:rPr>
            <a:t>LGIPE/ Criterios Autoridades Electorales</a:t>
          </a:r>
        </a:p>
        <a:p>
          <a:endParaRPr lang="es-MX" sz="2400" dirty="0">
            <a:solidFill>
              <a:schemeClr val="tx1"/>
            </a:solidFill>
            <a:latin typeface="Raleway" panose="020B0503030101060003" pitchFamily="34" charset="0"/>
          </a:endParaRPr>
        </a:p>
        <a:p>
          <a:r>
            <a:rPr lang="es-MX" sz="2400" dirty="0">
              <a:solidFill>
                <a:schemeClr val="tx1"/>
              </a:solidFill>
              <a:latin typeface="Raleway" panose="020B0503030101060003" pitchFamily="34" charset="0"/>
            </a:rPr>
            <a:t>-INE/ OPLE´S</a:t>
          </a:r>
        </a:p>
      </dgm:t>
    </dgm:pt>
    <dgm:pt modelId="{D61C68F7-5C8C-480A-8509-16F016B93FEA}" type="parTrans" cxnId="{019E0F7A-6E43-4B40-BCB8-5CA273C482D9}">
      <dgm:prSet/>
      <dgm:spPr/>
      <dgm:t>
        <a:bodyPr/>
        <a:lstStyle/>
        <a:p>
          <a:endParaRPr lang="es-MX"/>
        </a:p>
      </dgm:t>
    </dgm:pt>
    <dgm:pt modelId="{35DC17CC-344B-439D-A386-B25E8CC4CCBF}" type="sibTrans" cxnId="{019E0F7A-6E43-4B40-BCB8-5CA273C482D9}">
      <dgm:prSet/>
      <dgm:spPr/>
      <dgm:t>
        <a:bodyPr/>
        <a:lstStyle/>
        <a:p>
          <a:endParaRPr lang="es-MX"/>
        </a:p>
      </dgm:t>
    </dgm:pt>
    <dgm:pt modelId="{CDC3E057-79E6-45B9-ABA9-67BE73B65D8E}">
      <dgm:prSet phldrT="[Texto]" custT="1"/>
      <dgm:spPr/>
      <dgm:t>
        <a:bodyPr/>
        <a:lstStyle/>
        <a:p>
          <a:r>
            <a:rPr lang="es-MX" sz="2400" dirty="0">
              <a:solidFill>
                <a:schemeClr val="tx1"/>
              </a:solidFill>
            </a:rPr>
            <a:t>-</a:t>
          </a:r>
          <a:r>
            <a:rPr lang="es-MX" sz="2000" dirty="0">
              <a:solidFill>
                <a:schemeClr val="tx1"/>
              </a:solidFill>
              <a:latin typeface="Raleway" panose="020B0503030101060003" pitchFamily="34" charset="0"/>
            </a:rPr>
            <a:t>Ley General de Responsabilidades Administrativas </a:t>
          </a:r>
        </a:p>
        <a:p>
          <a:r>
            <a:rPr lang="es-MX" sz="2000" dirty="0">
              <a:solidFill>
                <a:schemeClr val="tx1"/>
              </a:solidFill>
              <a:latin typeface="Raleway" panose="020B0503030101060003" pitchFamily="34" charset="0"/>
            </a:rPr>
            <a:t>Graves/ No Graves</a:t>
          </a:r>
        </a:p>
        <a:p>
          <a:r>
            <a:rPr lang="es-MX" sz="2000" dirty="0">
              <a:solidFill>
                <a:schemeClr val="tx1"/>
              </a:solidFill>
              <a:latin typeface="Raleway" panose="020B0503030101060003" pitchFamily="34" charset="0"/>
            </a:rPr>
            <a:t>-SFP/ TFJA</a:t>
          </a:r>
        </a:p>
        <a:p>
          <a:r>
            <a:rPr lang="es-MX" sz="2000" dirty="0">
              <a:solidFill>
                <a:schemeClr val="tx1"/>
              </a:solidFill>
              <a:latin typeface="Raleway" panose="020B0503030101060003" pitchFamily="34" charset="0"/>
            </a:rPr>
            <a:t>* Local</a:t>
          </a:r>
          <a:endParaRPr lang="es-MX" sz="2400" dirty="0">
            <a:solidFill>
              <a:schemeClr val="tx1"/>
            </a:solidFill>
            <a:latin typeface="Raleway" panose="020B0503030101060003" pitchFamily="34" charset="0"/>
          </a:endParaRPr>
        </a:p>
      </dgm:t>
    </dgm:pt>
    <dgm:pt modelId="{15FFF47A-8805-45BE-8175-637BD72CF1C5}" type="parTrans" cxnId="{93BEBCDA-691A-4278-869C-F54C56087A50}">
      <dgm:prSet/>
      <dgm:spPr/>
      <dgm:t>
        <a:bodyPr/>
        <a:lstStyle/>
        <a:p>
          <a:endParaRPr lang="es-MX"/>
        </a:p>
      </dgm:t>
    </dgm:pt>
    <dgm:pt modelId="{D6B15FB2-B8B1-4414-B23F-CC95962BD13F}" type="sibTrans" cxnId="{93BEBCDA-691A-4278-869C-F54C56087A50}">
      <dgm:prSet/>
      <dgm:spPr/>
      <dgm:t>
        <a:bodyPr/>
        <a:lstStyle/>
        <a:p>
          <a:endParaRPr lang="es-MX"/>
        </a:p>
      </dgm:t>
    </dgm:pt>
    <dgm:pt modelId="{8003DD8C-2ED9-4B2E-A96C-73DC8F3D0CA4}" type="pres">
      <dgm:prSet presAssocID="{0DF4929F-99F5-4B9D-B2A6-5579D2DF7600}" presName="Name0" presStyleCnt="0">
        <dgm:presLayoutVars>
          <dgm:dir/>
          <dgm:resizeHandles val="exact"/>
        </dgm:presLayoutVars>
      </dgm:prSet>
      <dgm:spPr/>
    </dgm:pt>
    <dgm:pt modelId="{1D65ECD6-E78E-4262-9F2C-A86B29D0FE4C}" type="pres">
      <dgm:prSet presAssocID="{0DF4929F-99F5-4B9D-B2A6-5579D2DF7600}" presName="fgShape" presStyleLbl="fgShp" presStyleIdx="0" presStyleCnt="1"/>
      <dgm:spPr/>
    </dgm:pt>
    <dgm:pt modelId="{379F2119-D1F3-47DB-AAD4-594CA1920832}" type="pres">
      <dgm:prSet presAssocID="{0DF4929F-99F5-4B9D-B2A6-5579D2DF7600}" presName="linComp" presStyleCnt="0"/>
      <dgm:spPr/>
    </dgm:pt>
    <dgm:pt modelId="{7AAEDEE6-416C-4528-9AF1-0246D24EC099}" type="pres">
      <dgm:prSet presAssocID="{7B5E8306-1541-49A2-9CAA-654F33040B8A}" presName="compNode" presStyleCnt="0"/>
      <dgm:spPr/>
    </dgm:pt>
    <dgm:pt modelId="{B9221E09-0546-4A8C-B920-95676BA81588}" type="pres">
      <dgm:prSet presAssocID="{7B5E8306-1541-49A2-9CAA-654F33040B8A}" presName="bkgdShape" presStyleLbl="node1" presStyleIdx="0" presStyleCnt="3"/>
      <dgm:spPr/>
      <dgm:t>
        <a:bodyPr/>
        <a:lstStyle/>
        <a:p>
          <a:endParaRPr lang="es-MX"/>
        </a:p>
      </dgm:t>
    </dgm:pt>
    <dgm:pt modelId="{E75A6422-BFBA-4D18-8500-F086C3EAB1A9}" type="pres">
      <dgm:prSet presAssocID="{7B5E8306-1541-49A2-9CAA-654F33040B8A}" presName="nodeTx" presStyleLbl="node1" presStyleIdx="0" presStyleCnt="3">
        <dgm:presLayoutVars>
          <dgm:bulletEnabled val="1"/>
        </dgm:presLayoutVars>
      </dgm:prSet>
      <dgm:spPr/>
      <dgm:t>
        <a:bodyPr/>
        <a:lstStyle/>
        <a:p>
          <a:endParaRPr lang="es-MX"/>
        </a:p>
      </dgm:t>
    </dgm:pt>
    <dgm:pt modelId="{6B5144AC-4A4D-4AAA-8452-52A4ABD23559}" type="pres">
      <dgm:prSet presAssocID="{7B5E8306-1541-49A2-9CAA-654F33040B8A}" presName="invisiNode" presStyleLbl="node1" presStyleIdx="0" presStyleCnt="3"/>
      <dgm:spPr/>
    </dgm:pt>
    <dgm:pt modelId="{21B1425E-0DF8-4FC5-B88C-8778583F0465}" type="pres">
      <dgm:prSet presAssocID="{7B5E8306-1541-49A2-9CAA-654F33040B8A}" presName="imagNode" presStyleLbl="fgImgPlace1" presStyleIdx="0" presStyleCnt="3"/>
      <dgm:spPr/>
    </dgm:pt>
    <dgm:pt modelId="{37B8B0CD-29B2-451E-A894-AFEAE207807E}" type="pres">
      <dgm:prSet presAssocID="{1B27C617-68E9-455D-8855-040F09CA590F}" presName="sibTrans" presStyleLbl="sibTrans2D1" presStyleIdx="0" presStyleCnt="0"/>
      <dgm:spPr/>
      <dgm:t>
        <a:bodyPr/>
        <a:lstStyle/>
        <a:p>
          <a:endParaRPr lang="es-MX"/>
        </a:p>
      </dgm:t>
    </dgm:pt>
    <dgm:pt modelId="{755618D0-FE1D-45A0-BB54-8BAD8DEACEFF}" type="pres">
      <dgm:prSet presAssocID="{1FC64EA8-303B-4211-9B05-6F06E99B7F38}" presName="compNode" presStyleCnt="0"/>
      <dgm:spPr/>
    </dgm:pt>
    <dgm:pt modelId="{2B06CACB-8A55-4538-84EF-4E386D3C1A2F}" type="pres">
      <dgm:prSet presAssocID="{1FC64EA8-303B-4211-9B05-6F06E99B7F38}" presName="bkgdShape" presStyleLbl="node1" presStyleIdx="1" presStyleCnt="3"/>
      <dgm:spPr/>
      <dgm:t>
        <a:bodyPr/>
        <a:lstStyle/>
        <a:p>
          <a:endParaRPr lang="es-MX"/>
        </a:p>
      </dgm:t>
    </dgm:pt>
    <dgm:pt modelId="{463516A2-8FF9-4887-B54E-1DD3BFCC8ECA}" type="pres">
      <dgm:prSet presAssocID="{1FC64EA8-303B-4211-9B05-6F06E99B7F38}" presName="nodeTx" presStyleLbl="node1" presStyleIdx="1" presStyleCnt="3">
        <dgm:presLayoutVars>
          <dgm:bulletEnabled val="1"/>
        </dgm:presLayoutVars>
      </dgm:prSet>
      <dgm:spPr/>
      <dgm:t>
        <a:bodyPr/>
        <a:lstStyle/>
        <a:p>
          <a:endParaRPr lang="es-MX"/>
        </a:p>
      </dgm:t>
    </dgm:pt>
    <dgm:pt modelId="{E335A46D-B2A2-4E42-A387-DDEA651FD51E}" type="pres">
      <dgm:prSet presAssocID="{1FC64EA8-303B-4211-9B05-6F06E99B7F38}" presName="invisiNode" presStyleLbl="node1" presStyleIdx="1" presStyleCnt="3"/>
      <dgm:spPr/>
    </dgm:pt>
    <dgm:pt modelId="{225A24A9-2B94-4D91-AC52-ADB2AEC9E8E6}" type="pres">
      <dgm:prSet presAssocID="{1FC64EA8-303B-4211-9B05-6F06E99B7F38}" presName="imagNode" presStyleLbl="fgImgPlace1" presStyleIdx="1" presStyleCnt="3"/>
      <dgm:spPr/>
    </dgm:pt>
    <dgm:pt modelId="{607F7794-EE6E-41A3-9A83-0B3A388B5B02}" type="pres">
      <dgm:prSet presAssocID="{35DC17CC-344B-439D-A386-B25E8CC4CCBF}" presName="sibTrans" presStyleLbl="sibTrans2D1" presStyleIdx="0" presStyleCnt="0"/>
      <dgm:spPr/>
      <dgm:t>
        <a:bodyPr/>
        <a:lstStyle/>
        <a:p>
          <a:endParaRPr lang="es-MX"/>
        </a:p>
      </dgm:t>
    </dgm:pt>
    <dgm:pt modelId="{829BC234-3488-4910-8134-2E3597B7AE72}" type="pres">
      <dgm:prSet presAssocID="{CDC3E057-79E6-45B9-ABA9-67BE73B65D8E}" presName="compNode" presStyleCnt="0"/>
      <dgm:spPr/>
    </dgm:pt>
    <dgm:pt modelId="{DCF75830-85C8-4078-A5D6-54F405956DF0}" type="pres">
      <dgm:prSet presAssocID="{CDC3E057-79E6-45B9-ABA9-67BE73B65D8E}" presName="bkgdShape" presStyleLbl="node1" presStyleIdx="2" presStyleCnt="3"/>
      <dgm:spPr/>
      <dgm:t>
        <a:bodyPr/>
        <a:lstStyle/>
        <a:p>
          <a:endParaRPr lang="es-MX"/>
        </a:p>
      </dgm:t>
    </dgm:pt>
    <dgm:pt modelId="{612185FC-E5E5-4734-8EB2-0B04A3790B74}" type="pres">
      <dgm:prSet presAssocID="{CDC3E057-79E6-45B9-ABA9-67BE73B65D8E}" presName="nodeTx" presStyleLbl="node1" presStyleIdx="2" presStyleCnt="3">
        <dgm:presLayoutVars>
          <dgm:bulletEnabled val="1"/>
        </dgm:presLayoutVars>
      </dgm:prSet>
      <dgm:spPr/>
      <dgm:t>
        <a:bodyPr/>
        <a:lstStyle/>
        <a:p>
          <a:endParaRPr lang="es-MX"/>
        </a:p>
      </dgm:t>
    </dgm:pt>
    <dgm:pt modelId="{19C22E51-106B-4261-9747-336050480AD3}" type="pres">
      <dgm:prSet presAssocID="{CDC3E057-79E6-45B9-ABA9-67BE73B65D8E}" presName="invisiNode" presStyleLbl="node1" presStyleIdx="2" presStyleCnt="3"/>
      <dgm:spPr/>
    </dgm:pt>
    <dgm:pt modelId="{400726CC-A80F-4684-B1CB-BDADED41282B}" type="pres">
      <dgm:prSet presAssocID="{CDC3E057-79E6-45B9-ABA9-67BE73B65D8E}" presName="imagNode" presStyleLbl="fgImgPlace1" presStyleIdx="2" presStyleCnt="3" custScaleY="91021"/>
      <dgm:spPr/>
    </dgm:pt>
  </dgm:ptLst>
  <dgm:cxnLst>
    <dgm:cxn modelId="{507FD988-2DC0-4009-88A1-A825DF144663}" srcId="{0DF4929F-99F5-4B9D-B2A6-5579D2DF7600}" destId="{7B5E8306-1541-49A2-9CAA-654F33040B8A}" srcOrd="0" destOrd="0" parTransId="{093A8536-7942-4E25-A858-B2BC21756960}" sibTransId="{1B27C617-68E9-455D-8855-040F09CA590F}"/>
    <dgm:cxn modelId="{B53CF044-57B1-4F50-B759-29FF502AA30E}" type="presOf" srcId="{1FC64EA8-303B-4211-9B05-6F06E99B7F38}" destId="{2B06CACB-8A55-4538-84EF-4E386D3C1A2F}" srcOrd="0" destOrd="0" presId="urn:microsoft.com/office/officeart/2005/8/layout/hList7"/>
    <dgm:cxn modelId="{36D5EDF8-9FFC-405F-9B8C-D87099A8D892}" type="presOf" srcId="{CDC3E057-79E6-45B9-ABA9-67BE73B65D8E}" destId="{DCF75830-85C8-4078-A5D6-54F405956DF0}" srcOrd="0" destOrd="0" presId="urn:microsoft.com/office/officeart/2005/8/layout/hList7"/>
    <dgm:cxn modelId="{A2F80048-E9D0-4CAB-B447-E3E1B0A8155A}" type="presOf" srcId="{35DC17CC-344B-439D-A386-B25E8CC4CCBF}" destId="{607F7794-EE6E-41A3-9A83-0B3A388B5B02}" srcOrd="0" destOrd="0" presId="urn:microsoft.com/office/officeart/2005/8/layout/hList7"/>
    <dgm:cxn modelId="{26D8D2E8-EC15-41BC-9DF5-B8E94C1FEC8B}" type="presOf" srcId="{1B27C617-68E9-455D-8855-040F09CA590F}" destId="{37B8B0CD-29B2-451E-A894-AFEAE207807E}" srcOrd="0" destOrd="0" presId="urn:microsoft.com/office/officeart/2005/8/layout/hList7"/>
    <dgm:cxn modelId="{019E0F7A-6E43-4B40-BCB8-5CA273C482D9}" srcId="{0DF4929F-99F5-4B9D-B2A6-5579D2DF7600}" destId="{1FC64EA8-303B-4211-9B05-6F06E99B7F38}" srcOrd="1" destOrd="0" parTransId="{D61C68F7-5C8C-480A-8509-16F016B93FEA}" sibTransId="{35DC17CC-344B-439D-A386-B25E8CC4CCBF}"/>
    <dgm:cxn modelId="{93BEBCDA-691A-4278-869C-F54C56087A50}" srcId="{0DF4929F-99F5-4B9D-B2A6-5579D2DF7600}" destId="{CDC3E057-79E6-45B9-ABA9-67BE73B65D8E}" srcOrd="2" destOrd="0" parTransId="{15FFF47A-8805-45BE-8175-637BD72CF1C5}" sibTransId="{D6B15FB2-B8B1-4414-B23F-CC95962BD13F}"/>
    <dgm:cxn modelId="{C921A952-9BFB-4551-943F-15DDB8276C2D}" type="presOf" srcId="{7B5E8306-1541-49A2-9CAA-654F33040B8A}" destId="{E75A6422-BFBA-4D18-8500-F086C3EAB1A9}" srcOrd="1" destOrd="0" presId="urn:microsoft.com/office/officeart/2005/8/layout/hList7"/>
    <dgm:cxn modelId="{3C89E9D8-37DF-4925-BC88-2265CA0BC18F}" type="presOf" srcId="{CDC3E057-79E6-45B9-ABA9-67BE73B65D8E}" destId="{612185FC-E5E5-4734-8EB2-0B04A3790B74}" srcOrd="1" destOrd="0" presId="urn:microsoft.com/office/officeart/2005/8/layout/hList7"/>
    <dgm:cxn modelId="{129FD108-B200-4E18-A42E-F47B7005D811}" type="presOf" srcId="{0DF4929F-99F5-4B9D-B2A6-5579D2DF7600}" destId="{8003DD8C-2ED9-4B2E-A96C-73DC8F3D0CA4}" srcOrd="0" destOrd="0" presId="urn:microsoft.com/office/officeart/2005/8/layout/hList7"/>
    <dgm:cxn modelId="{13CBE434-6E17-40BB-B57F-10FEBA752C26}" type="presOf" srcId="{7B5E8306-1541-49A2-9CAA-654F33040B8A}" destId="{B9221E09-0546-4A8C-B920-95676BA81588}" srcOrd="0" destOrd="0" presId="urn:microsoft.com/office/officeart/2005/8/layout/hList7"/>
    <dgm:cxn modelId="{167B1AFB-7592-4D90-9DF9-976E846B245E}" type="presOf" srcId="{1FC64EA8-303B-4211-9B05-6F06E99B7F38}" destId="{463516A2-8FF9-4887-B54E-1DD3BFCC8ECA}" srcOrd="1" destOrd="0" presId="urn:microsoft.com/office/officeart/2005/8/layout/hList7"/>
    <dgm:cxn modelId="{4CAB8585-9C9C-4719-85FE-612A59B71205}" type="presParOf" srcId="{8003DD8C-2ED9-4B2E-A96C-73DC8F3D0CA4}" destId="{1D65ECD6-E78E-4262-9F2C-A86B29D0FE4C}" srcOrd="0" destOrd="0" presId="urn:microsoft.com/office/officeart/2005/8/layout/hList7"/>
    <dgm:cxn modelId="{49122EEE-A214-4344-8D94-1872D247AE8E}" type="presParOf" srcId="{8003DD8C-2ED9-4B2E-A96C-73DC8F3D0CA4}" destId="{379F2119-D1F3-47DB-AAD4-594CA1920832}" srcOrd="1" destOrd="0" presId="urn:microsoft.com/office/officeart/2005/8/layout/hList7"/>
    <dgm:cxn modelId="{E2253627-EDA2-4E85-90D6-58501E6FBD9F}" type="presParOf" srcId="{379F2119-D1F3-47DB-AAD4-594CA1920832}" destId="{7AAEDEE6-416C-4528-9AF1-0246D24EC099}" srcOrd="0" destOrd="0" presId="urn:microsoft.com/office/officeart/2005/8/layout/hList7"/>
    <dgm:cxn modelId="{B5803941-B540-4E2A-84B9-B22712298E24}" type="presParOf" srcId="{7AAEDEE6-416C-4528-9AF1-0246D24EC099}" destId="{B9221E09-0546-4A8C-B920-95676BA81588}" srcOrd="0" destOrd="0" presId="urn:microsoft.com/office/officeart/2005/8/layout/hList7"/>
    <dgm:cxn modelId="{6B78ABC4-3AF5-4BA1-8A0E-5CE365519340}" type="presParOf" srcId="{7AAEDEE6-416C-4528-9AF1-0246D24EC099}" destId="{E75A6422-BFBA-4D18-8500-F086C3EAB1A9}" srcOrd="1" destOrd="0" presId="urn:microsoft.com/office/officeart/2005/8/layout/hList7"/>
    <dgm:cxn modelId="{6988847F-A0A3-4EAF-B56E-C805040CD459}" type="presParOf" srcId="{7AAEDEE6-416C-4528-9AF1-0246D24EC099}" destId="{6B5144AC-4A4D-4AAA-8452-52A4ABD23559}" srcOrd="2" destOrd="0" presId="urn:microsoft.com/office/officeart/2005/8/layout/hList7"/>
    <dgm:cxn modelId="{E37CB086-4003-4137-851E-83CFDCAD5B5E}" type="presParOf" srcId="{7AAEDEE6-416C-4528-9AF1-0246D24EC099}" destId="{21B1425E-0DF8-4FC5-B88C-8778583F0465}" srcOrd="3" destOrd="0" presId="urn:microsoft.com/office/officeart/2005/8/layout/hList7"/>
    <dgm:cxn modelId="{BDDEF90B-1874-471D-9916-E416BAA4F286}" type="presParOf" srcId="{379F2119-D1F3-47DB-AAD4-594CA1920832}" destId="{37B8B0CD-29B2-451E-A894-AFEAE207807E}" srcOrd="1" destOrd="0" presId="urn:microsoft.com/office/officeart/2005/8/layout/hList7"/>
    <dgm:cxn modelId="{375E43EF-BBC8-44DB-9582-AE850C0AC3C2}" type="presParOf" srcId="{379F2119-D1F3-47DB-AAD4-594CA1920832}" destId="{755618D0-FE1D-45A0-BB54-8BAD8DEACEFF}" srcOrd="2" destOrd="0" presId="urn:microsoft.com/office/officeart/2005/8/layout/hList7"/>
    <dgm:cxn modelId="{28A40577-D899-4E13-B828-3B0F1E8567A2}" type="presParOf" srcId="{755618D0-FE1D-45A0-BB54-8BAD8DEACEFF}" destId="{2B06CACB-8A55-4538-84EF-4E386D3C1A2F}" srcOrd="0" destOrd="0" presId="urn:microsoft.com/office/officeart/2005/8/layout/hList7"/>
    <dgm:cxn modelId="{44673076-6D8D-4FD6-A406-47CC09B3C84C}" type="presParOf" srcId="{755618D0-FE1D-45A0-BB54-8BAD8DEACEFF}" destId="{463516A2-8FF9-4887-B54E-1DD3BFCC8ECA}" srcOrd="1" destOrd="0" presId="urn:microsoft.com/office/officeart/2005/8/layout/hList7"/>
    <dgm:cxn modelId="{B03581AD-2102-4FEB-9C31-DA5255FDD9B7}" type="presParOf" srcId="{755618D0-FE1D-45A0-BB54-8BAD8DEACEFF}" destId="{E335A46D-B2A2-4E42-A387-DDEA651FD51E}" srcOrd="2" destOrd="0" presId="urn:microsoft.com/office/officeart/2005/8/layout/hList7"/>
    <dgm:cxn modelId="{2831903A-407C-407A-BB44-2BF10A5B8809}" type="presParOf" srcId="{755618D0-FE1D-45A0-BB54-8BAD8DEACEFF}" destId="{225A24A9-2B94-4D91-AC52-ADB2AEC9E8E6}" srcOrd="3" destOrd="0" presId="urn:microsoft.com/office/officeart/2005/8/layout/hList7"/>
    <dgm:cxn modelId="{4D1F22F8-6DCA-4588-BAE6-B2506B368344}" type="presParOf" srcId="{379F2119-D1F3-47DB-AAD4-594CA1920832}" destId="{607F7794-EE6E-41A3-9A83-0B3A388B5B02}" srcOrd="3" destOrd="0" presId="urn:microsoft.com/office/officeart/2005/8/layout/hList7"/>
    <dgm:cxn modelId="{2CFD5C7E-3D80-4357-B1B6-DE49AF96FA01}" type="presParOf" srcId="{379F2119-D1F3-47DB-AAD4-594CA1920832}" destId="{829BC234-3488-4910-8134-2E3597B7AE72}" srcOrd="4" destOrd="0" presId="urn:microsoft.com/office/officeart/2005/8/layout/hList7"/>
    <dgm:cxn modelId="{C3B6BDBD-F02A-43CC-B24F-7998C5D991AC}" type="presParOf" srcId="{829BC234-3488-4910-8134-2E3597B7AE72}" destId="{DCF75830-85C8-4078-A5D6-54F405956DF0}" srcOrd="0" destOrd="0" presId="urn:microsoft.com/office/officeart/2005/8/layout/hList7"/>
    <dgm:cxn modelId="{644A9765-7E71-4785-9E1D-A8C97C903DDB}" type="presParOf" srcId="{829BC234-3488-4910-8134-2E3597B7AE72}" destId="{612185FC-E5E5-4734-8EB2-0B04A3790B74}" srcOrd="1" destOrd="0" presId="urn:microsoft.com/office/officeart/2005/8/layout/hList7"/>
    <dgm:cxn modelId="{0102D8AA-80AC-4AE4-A37A-CC8107A8DAF8}" type="presParOf" srcId="{829BC234-3488-4910-8134-2E3597B7AE72}" destId="{19C22E51-106B-4261-9747-336050480AD3}" srcOrd="2" destOrd="0" presId="urn:microsoft.com/office/officeart/2005/8/layout/hList7"/>
    <dgm:cxn modelId="{B0D6E179-F687-4CD6-99B8-60E769D8271B}" type="presParOf" srcId="{829BC234-3488-4910-8134-2E3597B7AE72}" destId="{400726CC-A80F-4684-B1CB-BDADED41282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94EB72-7B9A-4632-966C-5717E98848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95BE9139-92F4-47F7-89B9-350C915A3B1B}" type="pres">
      <dgm:prSet presAssocID="{2A94EB72-7B9A-4632-966C-5717E98848F7}" presName="Name0" presStyleCnt="0">
        <dgm:presLayoutVars>
          <dgm:dir/>
          <dgm:animLvl val="lvl"/>
          <dgm:resizeHandles val="exact"/>
        </dgm:presLayoutVars>
      </dgm:prSet>
      <dgm:spPr/>
      <dgm:t>
        <a:bodyPr/>
        <a:lstStyle/>
        <a:p>
          <a:endParaRPr lang="es-MX"/>
        </a:p>
      </dgm:t>
    </dgm:pt>
  </dgm:ptLst>
  <dgm:cxnLst>
    <dgm:cxn modelId="{31A01022-2F47-42B6-B0A5-F4724046F250}" type="presOf" srcId="{2A94EB72-7B9A-4632-966C-5717E98848F7}" destId="{95BE9139-92F4-47F7-89B9-350C915A3B1B}"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87756-0833-4046-A861-F615AD1B32D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400EB90B-7C93-42A4-B75C-B906BA7620A9}">
      <dgm:prSet custT="1"/>
      <dgm:spPr>
        <a:solidFill>
          <a:schemeClr val="tx2">
            <a:lumMod val="50000"/>
          </a:schemeClr>
        </a:solidFill>
      </dgm:spPr>
      <dgm:t>
        <a:bodyPr/>
        <a:lstStyle/>
        <a:p>
          <a:pPr rtl="0"/>
          <a:r>
            <a:rPr lang="es-MX" sz="2400" b="1" dirty="0">
              <a:latin typeface="Raleway" panose="020B0503030101060003"/>
            </a:rPr>
            <a:t>Delito</a:t>
          </a:r>
          <a:endParaRPr lang="es-MX" sz="2400" dirty="0">
            <a:latin typeface="Raleway" panose="020B0503030101060003"/>
          </a:endParaRPr>
        </a:p>
      </dgm:t>
    </dgm:pt>
    <dgm:pt modelId="{C97FD496-22D8-4A67-88FE-492FFBB8679A}" type="parTrans" cxnId="{2A0AC859-54C9-4EB4-9CA1-9FFE7E49F48E}">
      <dgm:prSet/>
      <dgm:spPr/>
      <dgm:t>
        <a:bodyPr/>
        <a:lstStyle/>
        <a:p>
          <a:endParaRPr lang="es-MX">
            <a:latin typeface="Raleway" panose="020B0503030101060003"/>
          </a:endParaRPr>
        </a:p>
      </dgm:t>
    </dgm:pt>
    <dgm:pt modelId="{9A8B5570-8EAE-4827-BFAC-D06B90908EDD}" type="sibTrans" cxnId="{2A0AC859-54C9-4EB4-9CA1-9FFE7E49F48E}">
      <dgm:prSet/>
      <dgm:spPr/>
      <dgm:t>
        <a:bodyPr/>
        <a:lstStyle/>
        <a:p>
          <a:endParaRPr lang="es-MX">
            <a:latin typeface="Raleway" panose="020B0503030101060003"/>
          </a:endParaRPr>
        </a:p>
      </dgm:t>
    </dgm:pt>
    <dgm:pt modelId="{4F38A314-D20C-44C2-AD2E-69E9D2AC0FE9}">
      <dgm:prSet custT="1"/>
      <dgm:spPr>
        <a:solidFill>
          <a:schemeClr val="tx2">
            <a:lumMod val="50000"/>
          </a:schemeClr>
        </a:solidFill>
      </dgm:spPr>
      <dgm:t>
        <a:bodyPr/>
        <a:lstStyle/>
        <a:p>
          <a:pPr rtl="0"/>
          <a:r>
            <a:rPr lang="es-MX" sz="2400" b="1" dirty="0">
              <a:latin typeface="Raleway" panose="020B0503030101060003"/>
            </a:rPr>
            <a:t>Es el acto u omisión que sancionan las leyes penales</a:t>
          </a:r>
          <a:r>
            <a:rPr lang="es-MX" sz="3100" b="1" dirty="0">
              <a:latin typeface="Raleway" panose="020B0503030101060003"/>
            </a:rPr>
            <a:t>.</a:t>
          </a:r>
          <a:endParaRPr lang="es-MX" sz="3100" dirty="0">
            <a:latin typeface="Raleway" panose="020B0503030101060003"/>
          </a:endParaRPr>
        </a:p>
      </dgm:t>
    </dgm:pt>
    <dgm:pt modelId="{51EC908C-970B-41A5-A1FA-6293A34FDAF2}" type="parTrans" cxnId="{A181AFBB-6760-4DA7-8B53-50548C097901}">
      <dgm:prSet/>
      <dgm:spPr/>
      <dgm:t>
        <a:bodyPr/>
        <a:lstStyle/>
        <a:p>
          <a:endParaRPr lang="es-MX">
            <a:latin typeface="Raleway" panose="020B0503030101060003"/>
          </a:endParaRPr>
        </a:p>
      </dgm:t>
    </dgm:pt>
    <dgm:pt modelId="{11764FBF-F6A2-4516-A153-7AC1DA03255D}" type="sibTrans" cxnId="{A181AFBB-6760-4DA7-8B53-50548C097901}">
      <dgm:prSet/>
      <dgm:spPr/>
      <dgm:t>
        <a:bodyPr/>
        <a:lstStyle/>
        <a:p>
          <a:endParaRPr lang="es-MX">
            <a:latin typeface="Raleway" panose="020B0503030101060003"/>
          </a:endParaRPr>
        </a:p>
      </dgm:t>
    </dgm:pt>
    <dgm:pt modelId="{92EE64F6-429F-4FFF-8AB6-B0C2C460BFC9}" type="pres">
      <dgm:prSet presAssocID="{8B687756-0833-4046-A861-F615AD1B32D6}" presName="Name0" presStyleCnt="0">
        <dgm:presLayoutVars>
          <dgm:dir/>
          <dgm:resizeHandles val="exact"/>
        </dgm:presLayoutVars>
      </dgm:prSet>
      <dgm:spPr/>
      <dgm:t>
        <a:bodyPr/>
        <a:lstStyle/>
        <a:p>
          <a:endParaRPr lang="es-MX"/>
        </a:p>
      </dgm:t>
    </dgm:pt>
    <dgm:pt modelId="{ADDA6234-41AB-4DDC-AA28-8D45353129F2}" type="pres">
      <dgm:prSet presAssocID="{400EB90B-7C93-42A4-B75C-B906BA7620A9}" presName="node" presStyleLbl="node1" presStyleIdx="0" presStyleCnt="2">
        <dgm:presLayoutVars>
          <dgm:bulletEnabled val="1"/>
        </dgm:presLayoutVars>
      </dgm:prSet>
      <dgm:spPr/>
      <dgm:t>
        <a:bodyPr/>
        <a:lstStyle/>
        <a:p>
          <a:endParaRPr lang="es-MX"/>
        </a:p>
      </dgm:t>
    </dgm:pt>
    <dgm:pt modelId="{AA500290-B348-4ABF-BA88-DD54F18E4E7B}" type="pres">
      <dgm:prSet presAssocID="{9A8B5570-8EAE-4827-BFAC-D06B90908EDD}" presName="sibTrans" presStyleLbl="sibTrans2D1" presStyleIdx="0" presStyleCnt="1"/>
      <dgm:spPr/>
      <dgm:t>
        <a:bodyPr/>
        <a:lstStyle/>
        <a:p>
          <a:endParaRPr lang="es-MX"/>
        </a:p>
      </dgm:t>
    </dgm:pt>
    <dgm:pt modelId="{4DE5A102-15EE-4033-B024-286FCE19B846}" type="pres">
      <dgm:prSet presAssocID="{9A8B5570-8EAE-4827-BFAC-D06B90908EDD}" presName="connectorText" presStyleLbl="sibTrans2D1" presStyleIdx="0" presStyleCnt="1"/>
      <dgm:spPr/>
      <dgm:t>
        <a:bodyPr/>
        <a:lstStyle/>
        <a:p>
          <a:endParaRPr lang="es-MX"/>
        </a:p>
      </dgm:t>
    </dgm:pt>
    <dgm:pt modelId="{26F7C2CE-9266-4824-9D4D-2A0C31CAF786}" type="pres">
      <dgm:prSet presAssocID="{4F38A314-D20C-44C2-AD2E-69E9D2AC0FE9}" presName="node" presStyleLbl="node1" presStyleIdx="1" presStyleCnt="2">
        <dgm:presLayoutVars>
          <dgm:bulletEnabled val="1"/>
        </dgm:presLayoutVars>
      </dgm:prSet>
      <dgm:spPr/>
      <dgm:t>
        <a:bodyPr/>
        <a:lstStyle/>
        <a:p>
          <a:endParaRPr lang="es-MX"/>
        </a:p>
      </dgm:t>
    </dgm:pt>
  </dgm:ptLst>
  <dgm:cxnLst>
    <dgm:cxn modelId="{D9B98A6B-B013-428C-A1CA-232E4B45735A}" type="presOf" srcId="{400EB90B-7C93-42A4-B75C-B906BA7620A9}" destId="{ADDA6234-41AB-4DDC-AA28-8D45353129F2}" srcOrd="0" destOrd="0" presId="urn:microsoft.com/office/officeart/2005/8/layout/process1"/>
    <dgm:cxn modelId="{2A0AC859-54C9-4EB4-9CA1-9FFE7E49F48E}" srcId="{8B687756-0833-4046-A861-F615AD1B32D6}" destId="{400EB90B-7C93-42A4-B75C-B906BA7620A9}" srcOrd="0" destOrd="0" parTransId="{C97FD496-22D8-4A67-88FE-492FFBB8679A}" sibTransId="{9A8B5570-8EAE-4827-BFAC-D06B90908EDD}"/>
    <dgm:cxn modelId="{95CD41C9-396D-4DEF-B9B6-470953BA0621}" type="presOf" srcId="{4F38A314-D20C-44C2-AD2E-69E9D2AC0FE9}" destId="{26F7C2CE-9266-4824-9D4D-2A0C31CAF786}" srcOrd="0" destOrd="0" presId="urn:microsoft.com/office/officeart/2005/8/layout/process1"/>
    <dgm:cxn modelId="{69D01E8F-5CF4-4C56-9D65-AD107AA7BBF9}" type="presOf" srcId="{8B687756-0833-4046-A861-F615AD1B32D6}" destId="{92EE64F6-429F-4FFF-8AB6-B0C2C460BFC9}" srcOrd="0" destOrd="0" presId="urn:microsoft.com/office/officeart/2005/8/layout/process1"/>
    <dgm:cxn modelId="{A181AFBB-6760-4DA7-8B53-50548C097901}" srcId="{8B687756-0833-4046-A861-F615AD1B32D6}" destId="{4F38A314-D20C-44C2-AD2E-69E9D2AC0FE9}" srcOrd="1" destOrd="0" parTransId="{51EC908C-970B-41A5-A1FA-6293A34FDAF2}" sibTransId="{11764FBF-F6A2-4516-A153-7AC1DA03255D}"/>
    <dgm:cxn modelId="{AE506FE1-5257-4D7D-8440-595142387EEA}" type="presOf" srcId="{9A8B5570-8EAE-4827-BFAC-D06B90908EDD}" destId="{AA500290-B348-4ABF-BA88-DD54F18E4E7B}" srcOrd="0" destOrd="0" presId="urn:microsoft.com/office/officeart/2005/8/layout/process1"/>
    <dgm:cxn modelId="{35D7142B-1008-4885-9020-1D2668AD68E7}" type="presOf" srcId="{9A8B5570-8EAE-4827-BFAC-D06B90908EDD}" destId="{4DE5A102-15EE-4033-B024-286FCE19B846}" srcOrd="1" destOrd="0" presId="urn:microsoft.com/office/officeart/2005/8/layout/process1"/>
    <dgm:cxn modelId="{E9141417-9FE0-457E-BA72-41A2A170E1E9}" type="presParOf" srcId="{92EE64F6-429F-4FFF-8AB6-B0C2C460BFC9}" destId="{ADDA6234-41AB-4DDC-AA28-8D45353129F2}" srcOrd="0" destOrd="0" presId="urn:microsoft.com/office/officeart/2005/8/layout/process1"/>
    <dgm:cxn modelId="{092CB7B5-2CA3-4F4A-BB55-3958919B6A68}" type="presParOf" srcId="{92EE64F6-429F-4FFF-8AB6-B0C2C460BFC9}" destId="{AA500290-B348-4ABF-BA88-DD54F18E4E7B}" srcOrd="1" destOrd="0" presId="urn:microsoft.com/office/officeart/2005/8/layout/process1"/>
    <dgm:cxn modelId="{B1BE5F4C-5586-49DE-B98D-36C4AD95AA64}" type="presParOf" srcId="{AA500290-B348-4ABF-BA88-DD54F18E4E7B}" destId="{4DE5A102-15EE-4033-B024-286FCE19B846}" srcOrd="0" destOrd="0" presId="urn:microsoft.com/office/officeart/2005/8/layout/process1"/>
    <dgm:cxn modelId="{BA276F0F-9180-4C5D-A195-029795EDE4D1}" type="presParOf" srcId="{92EE64F6-429F-4FFF-8AB6-B0C2C460BFC9}" destId="{26F7C2CE-9266-4824-9D4D-2A0C31CAF78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7293A9-A5CF-4B17-BA1C-C8DFB301FADE}"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s-MX"/>
        </a:p>
      </dgm:t>
    </dgm:pt>
    <dgm:pt modelId="{4CD15970-8295-4333-95E1-B5C5E7065FA2}">
      <dgm:prSet phldrT="[Texto]"/>
      <dgm:spPr/>
      <dgm:t>
        <a:bodyPr/>
        <a:lstStyle/>
        <a:p>
          <a:r>
            <a:rPr lang="es-MX" dirty="0">
              <a:latin typeface="Raleway" panose="020B0503030101060003"/>
            </a:rPr>
            <a:t>Cualquier persona (artículos 7, 7 bis, 10, 13, 15 y 19)</a:t>
          </a:r>
        </a:p>
      </dgm:t>
    </dgm:pt>
    <dgm:pt modelId="{E3910A0F-3D3C-4C25-8B05-3CC2927FF080}" type="parTrans" cxnId="{065372CD-E1E1-415A-AFE3-323F01ADC6B1}">
      <dgm:prSet/>
      <dgm:spPr/>
      <dgm:t>
        <a:bodyPr/>
        <a:lstStyle/>
        <a:p>
          <a:endParaRPr lang="es-MX">
            <a:latin typeface="Raleway" panose="020B0503030101060003"/>
          </a:endParaRPr>
        </a:p>
      </dgm:t>
    </dgm:pt>
    <dgm:pt modelId="{1CED0AA0-3662-4512-8EE4-ADBB9D7AE2CF}" type="sibTrans" cxnId="{065372CD-E1E1-415A-AFE3-323F01ADC6B1}">
      <dgm:prSet/>
      <dgm:spPr/>
      <dgm:t>
        <a:bodyPr/>
        <a:lstStyle/>
        <a:p>
          <a:endParaRPr lang="es-MX">
            <a:latin typeface="Raleway" panose="020B0503030101060003"/>
          </a:endParaRPr>
        </a:p>
      </dgm:t>
    </dgm:pt>
    <dgm:pt modelId="{00403D4E-DD4D-442D-8A0E-6A3E3763827A}">
      <dgm:prSet phldrT="[Texto]"/>
      <dgm:spPr/>
      <dgm:t>
        <a:bodyPr/>
        <a:lstStyle/>
        <a:p>
          <a:r>
            <a:rPr lang="es-MX" dirty="0">
              <a:latin typeface="Raleway" panose="020B0503030101060003"/>
            </a:rPr>
            <a:t>Funcionario(a) electoral (artículo 8)</a:t>
          </a:r>
        </a:p>
      </dgm:t>
    </dgm:pt>
    <dgm:pt modelId="{FAF44B83-2003-4D30-993B-C27447ECA7E6}" type="parTrans" cxnId="{D3EEE073-2101-4F0B-AD6C-FE02D62FFF8F}">
      <dgm:prSet/>
      <dgm:spPr/>
      <dgm:t>
        <a:bodyPr/>
        <a:lstStyle/>
        <a:p>
          <a:endParaRPr lang="es-MX">
            <a:latin typeface="Raleway" panose="020B0503030101060003"/>
          </a:endParaRPr>
        </a:p>
      </dgm:t>
    </dgm:pt>
    <dgm:pt modelId="{C6B91F74-BA98-4205-8B3B-93B00F4F08AD}" type="sibTrans" cxnId="{D3EEE073-2101-4F0B-AD6C-FE02D62FFF8F}">
      <dgm:prSet/>
      <dgm:spPr/>
      <dgm:t>
        <a:bodyPr/>
        <a:lstStyle/>
        <a:p>
          <a:endParaRPr lang="es-MX">
            <a:latin typeface="Raleway" panose="020B0503030101060003"/>
          </a:endParaRPr>
        </a:p>
      </dgm:t>
    </dgm:pt>
    <dgm:pt modelId="{86E0DBC3-10BE-40CF-BCAE-0F467B54562F}">
      <dgm:prSet phldrT="[Texto]"/>
      <dgm:spPr/>
      <dgm:t>
        <a:bodyPr/>
        <a:lstStyle/>
        <a:p>
          <a:r>
            <a:rPr lang="es-MX" dirty="0">
              <a:latin typeface="Raleway" panose="020B0503030101060003"/>
            </a:rPr>
            <a:t>Funcionario(a) partidista (artículo 9)</a:t>
          </a:r>
        </a:p>
      </dgm:t>
    </dgm:pt>
    <dgm:pt modelId="{CED91E8A-3802-48D0-958A-29B523EA156B}" type="parTrans" cxnId="{94856EF9-D3C6-4928-9F2F-00F5901A0540}">
      <dgm:prSet/>
      <dgm:spPr/>
      <dgm:t>
        <a:bodyPr/>
        <a:lstStyle/>
        <a:p>
          <a:endParaRPr lang="es-MX">
            <a:latin typeface="Raleway" panose="020B0503030101060003"/>
          </a:endParaRPr>
        </a:p>
      </dgm:t>
    </dgm:pt>
    <dgm:pt modelId="{39B822D8-4E14-4843-9641-30E85BD58537}" type="sibTrans" cxnId="{94856EF9-D3C6-4928-9F2F-00F5901A0540}">
      <dgm:prSet/>
      <dgm:spPr/>
      <dgm:t>
        <a:bodyPr/>
        <a:lstStyle/>
        <a:p>
          <a:endParaRPr lang="es-MX">
            <a:latin typeface="Raleway" panose="020B0503030101060003"/>
          </a:endParaRPr>
        </a:p>
      </dgm:t>
    </dgm:pt>
    <dgm:pt modelId="{4553CAD6-8430-48A5-8902-94D1DC215472}">
      <dgm:prSet phldrT="[Texto]"/>
      <dgm:spPr/>
      <dgm:t>
        <a:bodyPr/>
        <a:lstStyle/>
        <a:p>
          <a:r>
            <a:rPr lang="es-MX" dirty="0">
              <a:latin typeface="Raleway" panose="020B0503030101060003"/>
            </a:rPr>
            <a:t>Servidor(a) público (artículos 11, 11bis, 18 y 20)</a:t>
          </a:r>
        </a:p>
      </dgm:t>
    </dgm:pt>
    <dgm:pt modelId="{36D2E710-D4A7-4E98-9CFB-7A85DDE9A2FF}" type="parTrans" cxnId="{118DC89D-64F1-4BAD-B623-350672CAA827}">
      <dgm:prSet/>
      <dgm:spPr/>
      <dgm:t>
        <a:bodyPr/>
        <a:lstStyle/>
        <a:p>
          <a:endParaRPr lang="es-MX">
            <a:latin typeface="Raleway" panose="020B0503030101060003"/>
          </a:endParaRPr>
        </a:p>
      </dgm:t>
    </dgm:pt>
    <dgm:pt modelId="{511DDB3C-0FEA-4110-AEEA-154827CD81B5}" type="sibTrans" cxnId="{118DC89D-64F1-4BAD-B623-350672CAA827}">
      <dgm:prSet/>
      <dgm:spPr/>
      <dgm:t>
        <a:bodyPr/>
        <a:lstStyle/>
        <a:p>
          <a:endParaRPr lang="es-MX">
            <a:latin typeface="Raleway" panose="020B0503030101060003"/>
          </a:endParaRPr>
        </a:p>
      </dgm:t>
    </dgm:pt>
    <dgm:pt modelId="{46F87559-5837-405C-B1CF-557DD522F46C}">
      <dgm:prSet phldrT="[Texto]"/>
      <dgm:spPr/>
      <dgm:t>
        <a:bodyPr/>
        <a:lstStyle/>
        <a:p>
          <a:r>
            <a:rPr lang="es-MX" dirty="0">
              <a:latin typeface="Raleway" panose="020B0503030101060003"/>
            </a:rPr>
            <a:t>Candidato(a) electo(a), precandidato(a) y candidato(a) (artículos 12 y 14) </a:t>
          </a:r>
        </a:p>
      </dgm:t>
    </dgm:pt>
    <dgm:pt modelId="{0F204AE6-E317-4809-AB5C-DAAD731C0B85}" type="parTrans" cxnId="{30FD1027-3268-45D8-A7E8-49A1B4B1CE97}">
      <dgm:prSet/>
      <dgm:spPr/>
      <dgm:t>
        <a:bodyPr/>
        <a:lstStyle/>
        <a:p>
          <a:endParaRPr lang="es-MX">
            <a:latin typeface="Raleway" panose="020B0503030101060003"/>
          </a:endParaRPr>
        </a:p>
      </dgm:t>
    </dgm:pt>
    <dgm:pt modelId="{BF3987E4-34DA-4411-AC15-5D90C5B5405F}" type="sibTrans" cxnId="{30FD1027-3268-45D8-A7E8-49A1B4B1CE97}">
      <dgm:prSet/>
      <dgm:spPr/>
      <dgm:t>
        <a:bodyPr/>
        <a:lstStyle/>
        <a:p>
          <a:endParaRPr lang="es-MX">
            <a:latin typeface="Raleway" panose="020B0503030101060003"/>
          </a:endParaRPr>
        </a:p>
      </dgm:t>
    </dgm:pt>
    <dgm:pt modelId="{AF7DE4A3-612E-448A-8C33-A98DB6CB1A23}">
      <dgm:prSet phldrT="[Texto]"/>
      <dgm:spPr/>
      <dgm:t>
        <a:bodyPr/>
        <a:lstStyle/>
        <a:p>
          <a:r>
            <a:rPr lang="es-MX" dirty="0">
              <a:latin typeface="Raleway" panose="020B0503030101060003"/>
            </a:rPr>
            <a:t>Ministros(as) de culto religioso (artículo 16)</a:t>
          </a:r>
        </a:p>
      </dgm:t>
    </dgm:pt>
    <dgm:pt modelId="{21BB8598-11A2-46B3-9521-11737781B21B}" type="parTrans" cxnId="{041D54EA-F512-4352-B627-FE9C27148172}">
      <dgm:prSet/>
      <dgm:spPr/>
      <dgm:t>
        <a:bodyPr/>
        <a:lstStyle/>
        <a:p>
          <a:endParaRPr lang="es-MX">
            <a:latin typeface="Raleway" panose="020B0503030101060003"/>
          </a:endParaRPr>
        </a:p>
      </dgm:t>
    </dgm:pt>
    <dgm:pt modelId="{A37EC7A9-EC41-4D41-8389-11B967404FAD}" type="sibTrans" cxnId="{041D54EA-F512-4352-B627-FE9C27148172}">
      <dgm:prSet/>
      <dgm:spPr/>
      <dgm:t>
        <a:bodyPr/>
        <a:lstStyle/>
        <a:p>
          <a:endParaRPr lang="es-MX">
            <a:latin typeface="Raleway" panose="020B0503030101060003"/>
          </a:endParaRPr>
        </a:p>
      </dgm:t>
    </dgm:pt>
    <dgm:pt modelId="{6D5A51EF-EB65-43A9-9D0F-1E4F7E9336C0}">
      <dgm:prSet phldrT="[Texto]"/>
      <dgm:spPr/>
      <dgm:t>
        <a:bodyPr/>
        <a:lstStyle/>
        <a:p>
          <a:r>
            <a:rPr lang="es-MX" dirty="0">
              <a:latin typeface="Raleway" panose="020B0503030101060003"/>
            </a:rPr>
            <a:t>Fedatario(a) público (artículo 17)</a:t>
          </a:r>
        </a:p>
      </dgm:t>
    </dgm:pt>
    <dgm:pt modelId="{290EB691-0B33-4D4E-99E4-8169016B5C91}" type="parTrans" cxnId="{DD78B7F7-5C29-4CE6-8F6B-1D76C9512F13}">
      <dgm:prSet/>
      <dgm:spPr/>
      <dgm:t>
        <a:bodyPr/>
        <a:lstStyle/>
        <a:p>
          <a:endParaRPr lang="es-MX">
            <a:latin typeface="Raleway" panose="020B0503030101060003"/>
          </a:endParaRPr>
        </a:p>
      </dgm:t>
    </dgm:pt>
    <dgm:pt modelId="{AFD1DA2B-CF47-4D50-AF7C-C1CA2EF8B909}" type="sibTrans" cxnId="{DD78B7F7-5C29-4CE6-8F6B-1D76C9512F13}">
      <dgm:prSet/>
      <dgm:spPr/>
      <dgm:t>
        <a:bodyPr/>
        <a:lstStyle/>
        <a:p>
          <a:endParaRPr lang="es-MX">
            <a:latin typeface="Raleway" panose="020B0503030101060003"/>
          </a:endParaRPr>
        </a:p>
      </dgm:t>
    </dgm:pt>
    <dgm:pt modelId="{51426DA7-E5CE-4D33-8969-74103D25C7CD}" type="pres">
      <dgm:prSet presAssocID="{687293A9-A5CF-4B17-BA1C-C8DFB301FADE}" presName="Name0" presStyleCnt="0">
        <dgm:presLayoutVars>
          <dgm:chMax val="7"/>
          <dgm:chPref val="7"/>
          <dgm:dir/>
        </dgm:presLayoutVars>
      </dgm:prSet>
      <dgm:spPr/>
      <dgm:t>
        <a:bodyPr/>
        <a:lstStyle/>
        <a:p>
          <a:endParaRPr lang="es-MX"/>
        </a:p>
      </dgm:t>
    </dgm:pt>
    <dgm:pt modelId="{17C61763-CD2F-42C9-816D-76BA24723A4D}" type="pres">
      <dgm:prSet presAssocID="{687293A9-A5CF-4B17-BA1C-C8DFB301FADE}" presName="Name1" presStyleCnt="0"/>
      <dgm:spPr/>
    </dgm:pt>
    <dgm:pt modelId="{0BB948D2-EC59-459F-8CFF-A83FDB207643}" type="pres">
      <dgm:prSet presAssocID="{687293A9-A5CF-4B17-BA1C-C8DFB301FADE}" presName="cycle" presStyleCnt="0"/>
      <dgm:spPr/>
    </dgm:pt>
    <dgm:pt modelId="{ABDE345A-0935-4DC8-BAE1-E8479A37E2E7}" type="pres">
      <dgm:prSet presAssocID="{687293A9-A5CF-4B17-BA1C-C8DFB301FADE}" presName="srcNode" presStyleLbl="node1" presStyleIdx="0" presStyleCnt="7"/>
      <dgm:spPr/>
    </dgm:pt>
    <dgm:pt modelId="{DD29BFBA-EA16-4B31-BD35-47FE06CA5D48}" type="pres">
      <dgm:prSet presAssocID="{687293A9-A5CF-4B17-BA1C-C8DFB301FADE}" presName="conn" presStyleLbl="parChTrans1D2" presStyleIdx="0" presStyleCnt="1"/>
      <dgm:spPr/>
      <dgm:t>
        <a:bodyPr/>
        <a:lstStyle/>
        <a:p>
          <a:endParaRPr lang="es-MX"/>
        </a:p>
      </dgm:t>
    </dgm:pt>
    <dgm:pt modelId="{8DFA6CEF-6BDA-4D82-8C55-823333DCE721}" type="pres">
      <dgm:prSet presAssocID="{687293A9-A5CF-4B17-BA1C-C8DFB301FADE}" presName="extraNode" presStyleLbl="node1" presStyleIdx="0" presStyleCnt="7"/>
      <dgm:spPr/>
    </dgm:pt>
    <dgm:pt modelId="{F24FB046-8236-46B4-93DA-220AEC749507}" type="pres">
      <dgm:prSet presAssocID="{687293A9-A5CF-4B17-BA1C-C8DFB301FADE}" presName="dstNode" presStyleLbl="node1" presStyleIdx="0" presStyleCnt="7"/>
      <dgm:spPr/>
    </dgm:pt>
    <dgm:pt modelId="{F891060A-D2C2-408C-9F47-537F88E5815E}" type="pres">
      <dgm:prSet presAssocID="{4CD15970-8295-4333-95E1-B5C5E7065FA2}" presName="text_1" presStyleLbl="node1" presStyleIdx="0" presStyleCnt="7">
        <dgm:presLayoutVars>
          <dgm:bulletEnabled val="1"/>
        </dgm:presLayoutVars>
      </dgm:prSet>
      <dgm:spPr/>
      <dgm:t>
        <a:bodyPr/>
        <a:lstStyle/>
        <a:p>
          <a:endParaRPr lang="es-MX"/>
        </a:p>
      </dgm:t>
    </dgm:pt>
    <dgm:pt modelId="{22CFE8CA-9100-4B5C-9D7D-64A6E06D8789}" type="pres">
      <dgm:prSet presAssocID="{4CD15970-8295-4333-95E1-B5C5E7065FA2}" presName="accent_1" presStyleCnt="0"/>
      <dgm:spPr/>
    </dgm:pt>
    <dgm:pt modelId="{D578F77D-EB33-4E6D-A609-57F25DB38B19}" type="pres">
      <dgm:prSet presAssocID="{4CD15970-8295-4333-95E1-B5C5E7065FA2}" presName="accentRepeatNode" presStyleLbl="solidFgAcc1" presStyleIdx="0" presStyleCnt="7"/>
      <dgm:spPr/>
    </dgm:pt>
    <dgm:pt modelId="{FDA2B8C1-1E45-405E-8F3D-82F5041B16F4}" type="pres">
      <dgm:prSet presAssocID="{00403D4E-DD4D-442D-8A0E-6A3E3763827A}" presName="text_2" presStyleLbl="node1" presStyleIdx="1" presStyleCnt="7">
        <dgm:presLayoutVars>
          <dgm:bulletEnabled val="1"/>
        </dgm:presLayoutVars>
      </dgm:prSet>
      <dgm:spPr/>
      <dgm:t>
        <a:bodyPr/>
        <a:lstStyle/>
        <a:p>
          <a:endParaRPr lang="es-MX"/>
        </a:p>
      </dgm:t>
    </dgm:pt>
    <dgm:pt modelId="{E9DDBF28-7933-4AF1-A168-19F343003257}" type="pres">
      <dgm:prSet presAssocID="{00403D4E-DD4D-442D-8A0E-6A3E3763827A}" presName="accent_2" presStyleCnt="0"/>
      <dgm:spPr/>
    </dgm:pt>
    <dgm:pt modelId="{8FF9CAFB-9B50-4EFC-9A85-59AD7C8682EA}" type="pres">
      <dgm:prSet presAssocID="{00403D4E-DD4D-442D-8A0E-6A3E3763827A}" presName="accentRepeatNode" presStyleLbl="solidFgAcc1" presStyleIdx="1" presStyleCnt="7"/>
      <dgm:spPr/>
    </dgm:pt>
    <dgm:pt modelId="{38F3460B-8556-4BA2-B8AC-05108865951C}" type="pres">
      <dgm:prSet presAssocID="{86E0DBC3-10BE-40CF-BCAE-0F467B54562F}" presName="text_3" presStyleLbl="node1" presStyleIdx="2" presStyleCnt="7">
        <dgm:presLayoutVars>
          <dgm:bulletEnabled val="1"/>
        </dgm:presLayoutVars>
      </dgm:prSet>
      <dgm:spPr/>
      <dgm:t>
        <a:bodyPr/>
        <a:lstStyle/>
        <a:p>
          <a:endParaRPr lang="es-MX"/>
        </a:p>
      </dgm:t>
    </dgm:pt>
    <dgm:pt modelId="{61FAB912-E5BF-440D-A8C8-D4E412506AE4}" type="pres">
      <dgm:prSet presAssocID="{86E0DBC3-10BE-40CF-BCAE-0F467B54562F}" presName="accent_3" presStyleCnt="0"/>
      <dgm:spPr/>
    </dgm:pt>
    <dgm:pt modelId="{BFD647C9-A690-4E9C-B24A-16F2D163DE84}" type="pres">
      <dgm:prSet presAssocID="{86E0DBC3-10BE-40CF-BCAE-0F467B54562F}" presName="accentRepeatNode" presStyleLbl="solidFgAcc1" presStyleIdx="2" presStyleCnt="7"/>
      <dgm:spPr/>
    </dgm:pt>
    <dgm:pt modelId="{0B1BEC4F-212D-40B7-AB89-64AB94F393A8}" type="pres">
      <dgm:prSet presAssocID="{4553CAD6-8430-48A5-8902-94D1DC215472}" presName="text_4" presStyleLbl="node1" presStyleIdx="3" presStyleCnt="7">
        <dgm:presLayoutVars>
          <dgm:bulletEnabled val="1"/>
        </dgm:presLayoutVars>
      </dgm:prSet>
      <dgm:spPr/>
      <dgm:t>
        <a:bodyPr/>
        <a:lstStyle/>
        <a:p>
          <a:endParaRPr lang="es-MX"/>
        </a:p>
      </dgm:t>
    </dgm:pt>
    <dgm:pt modelId="{50C6F582-D0BF-4BC9-9A94-22D6BCFE9A38}" type="pres">
      <dgm:prSet presAssocID="{4553CAD6-8430-48A5-8902-94D1DC215472}" presName="accent_4" presStyleCnt="0"/>
      <dgm:spPr/>
    </dgm:pt>
    <dgm:pt modelId="{220F64A5-455C-41D1-92BB-C86F0D051631}" type="pres">
      <dgm:prSet presAssocID="{4553CAD6-8430-48A5-8902-94D1DC215472}" presName="accentRepeatNode" presStyleLbl="solidFgAcc1" presStyleIdx="3" presStyleCnt="7"/>
      <dgm:spPr/>
    </dgm:pt>
    <dgm:pt modelId="{6EAFF5CC-B6A4-4F6A-A47E-8CD7BFF74EC6}" type="pres">
      <dgm:prSet presAssocID="{46F87559-5837-405C-B1CF-557DD522F46C}" presName="text_5" presStyleLbl="node1" presStyleIdx="4" presStyleCnt="7">
        <dgm:presLayoutVars>
          <dgm:bulletEnabled val="1"/>
        </dgm:presLayoutVars>
      </dgm:prSet>
      <dgm:spPr/>
      <dgm:t>
        <a:bodyPr/>
        <a:lstStyle/>
        <a:p>
          <a:endParaRPr lang="es-MX"/>
        </a:p>
      </dgm:t>
    </dgm:pt>
    <dgm:pt modelId="{8F81AAD7-1BB8-40EF-ADEA-86CDA9F93712}" type="pres">
      <dgm:prSet presAssocID="{46F87559-5837-405C-B1CF-557DD522F46C}" presName="accent_5" presStyleCnt="0"/>
      <dgm:spPr/>
    </dgm:pt>
    <dgm:pt modelId="{C9BDECC3-234D-41A9-AED5-DE0012529B79}" type="pres">
      <dgm:prSet presAssocID="{46F87559-5837-405C-B1CF-557DD522F46C}" presName="accentRepeatNode" presStyleLbl="solidFgAcc1" presStyleIdx="4" presStyleCnt="7"/>
      <dgm:spPr/>
    </dgm:pt>
    <dgm:pt modelId="{4C820C9F-6918-4AF5-B8B5-69010FA742B8}" type="pres">
      <dgm:prSet presAssocID="{AF7DE4A3-612E-448A-8C33-A98DB6CB1A23}" presName="text_6" presStyleLbl="node1" presStyleIdx="5" presStyleCnt="7">
        <dgm:presLayoutVars>
          <dgm:bulletEnabled val="1"/>
        </dgm:presLayoutVars>
      </dgm:prSet>
      <dgm:spPr/>
      <dgm:t>
        <a:bodyPr/>
        <a:lstStyle/>
        <a:p>
          <a:endParaRPr lang="es-MX"/>
        </a:p>
      </dgm:t>
    </dgm:pt>
    <dgm:pt modelId="{9F44FB63-6764-44A3-ADC2-4D80A1F37C61}" type="pres">
      <dgm:prSet presAssocID="{AF7DE4A3-612E-448A-8C33-A98DB6CB1A23}" presName="accent_6" presStyleCnt="0"/>
      <dgm:spPr/>
    </dgm:pt>
    <dgm:pt modelId="{1FBA23CF-C718-4B4E-855F-1B4A6FE167D3}" type="pres">
      <dgm:prSet presAssocID="{AF7DE4A3-612E-448A-8C33-A98DB6CB1A23}" presName="accentRepeatNode" presStyleLbl="solidFgAcc1" presStyleIdx="5" presStyleCnt="7"/>
      <dgm:spPr/>
    </dgm:pt>
    <dgm:pt modelId="{70581180-4198-4269-97A4-D4E7446D24CD}" type="pres">
      <dgm:prSet presAssocID="{6D5A51EF-EB65-43A9-9D0F-1E4F7E9336C0}" presName="text_7" presStyleLbl="node1" presStyleIdx="6" presStyleCnt="7">
        <dgm:presLayoutVars>
          <dgm:bulletEnabled val="1"/>
        </dgm:presLayoutVars>
      </dgm:prSet>
      <dgm:spPr/>
      <dgm:t>
        <a:bodyPr/>
        <a:lstStyle/>
        <a:p>
          <a:endParaRPr lang="es-MX"/>
        </a:p>
      </dgm:t>
    </dgm:pt>
    <dgm:pt modelId="{83B406F0-C731-4576-B6A2-A1C59FBA8022}" type="pres">
      <dgm:prSet presAssocID="{6D5A51EF-EB65-43A9-9D0F-1E4F7E9336C0}" presName="accent_7" presStyleCnt="0"/>
      <dgm:spPr/>
    </dgm:pt>
    <dgm:pt modelId="{E7E72701-7AD1-4952-B251-18B9DAE8C017}" type="pres">
      <dgm:prSet presAssocID="{6D5A51EF-EB65-43A9-9D0F-1E4F7E9336C0}" presName="accentRepeatNode" presStyleLbl="solidFgAcc1" presStyleIdx="6" presStyleCnt="7"/>
      <dgm:spPr/>
    </dgm:pt>
  </dgm:ptLst>
  <dgm:cxnLst>
    <dgm:cxn modelId="{065372CD-E1E1-415A-AFE3-323F01ADC6B1}" srcId="{687293A9-A5CF-4B17-BA1C-C8DFB301FADE}" destId="{4CD15970-8295-4333-95E1-B5C5E7065FA2}" srcOrd="0" destOrd="0" parTransId="{E3910A0F-3D3C-4C25-8B05-3CC2927FF080}" sibTransId="{1CED0AA0-3662-4512-8EE4-ADBB9D7AE2CF}"/>
    <dgm:cxn modelId="{37457FCF-DABA-4BBF-96CD-697CBF9EA5E0}" type="presOf" srcId="{4553CAD6-8430-48A5-8902-94D1DC215472}" destId="{0B1BEC4F-212D-40B7-AB89-64AB94F393A8}" srcOrd="0" destOrd="0" presId="urn:microsoft.com/office/officeart/2008/layout/VerticalCurvedList"/>
    <dgm:cxn modelId="{4431F499-2227-4F3E-B929-4AE327F08E85}" type="presOf" srcId="{86E0DBC3-10BE-40CF-BCAE-0F467B54562F}" destId="{38F3460B-8556-4BA2-B8AC-05108865951C}" srcOrd="0" destOrd="0" presId="urn:microsoft.com/office/officeart/2008/layout/VerticalCurvedList"/>
    <dgm:cxn modelId="{D3EEE073-2101-4F0B-AD6C-FE02D62FFF8F}" srcId="{687293A9-A5CF-4B17-BA1C-C8DFB301FADE}" destId="{00403D4E-DD4D-442D-8A0E-6A3E3763827A}" srcOrd="1" destOrd="0" parTransId="{FAF44B83-2003-4D30-993B-C27447ECA7E6}" sibTransId="{C6B91F74-BA98-4205-8B3B-93B00F4F08AD}"/>
    <dgm:cxn modelId="{D4AFDB6D-07B2-4FF6-9403-7789FD64A308}" type="presOf" srcId="{1CED0AA0-3662-4512-8EE4-ADBB9D7AE2CF}" destId="{DD29BFBA-EA16-4B31-BD35-47FE06CA5D48}" srcOrd="0" destOrd="0" presId="urn:microsoft.com/office/officeart/2008/layout/VerticalCurvedList"/>
    <dgm:cxn modelId="{FB656409-E572-463D-BDE8-F6B945E1F340}" type="presOf" srcId="{46F87559-5837-405C-B1CF-557DD522F46C}" destId="{6EAFF5CC-B6A4-4F6A-A47E-8CD7BFF74EC6}" srcOrd="0" destOrd="0" presId="urn:microsoft.com/office/officeart/2008/layout/VerticalCurvedList"/>
    <dgm:cxn modelId="{DD78B7F7-5C29-4CE6-8F6B-1D76C9512F13}" srcId="{687293A9-A5CF-4B17-BA1C-C8DFB301FADE}" destId="{6D5A51EF-EB65-43A9-9D0F-1E4F7E9336C0}" srcOrd="6" destOrd="0" parTransId="{290EB691-0B33-4D4E-99E4-8169016B5C91}" sibTransId="{AFD1DA2B-CF47-4D50-AF7C-C1CA2EF8B909}"/>
    <dgm:cxn modelId="{118DC89D-64F1-4BAD-B623-350672CAA827}" srcId="{687293A9-A5CF-4B17-BA1C-C8DFB301FADE}" destId="{4553CAD6-8430-48A5-8902-94D1DC215472}" srcOrd="3" destOrd="0" parTransId="{36D2E710-D4A7-4E98-9CFB-7A85DDE9A2FF}" sibTransId="{511DDB3C-0FEA-4110-AEEA-154827CD81B5}"/>
    <dgm:cxn modelId="{8AE79D7A-9645-4EF8-A24B-7088B660F25F}" type="presOf" srcId="{00403D4E-DD4D-442D-8A0E-6A3E3763827A}" destId="{FDA2B8C1-1E45-405E-8F3D-82F5041B16F4}" srcOrd="0" destOrd="0" presId="urn:microsoft.com/office/officeart/2008/layout/VerticalCurvedList"/>
    <dgm:cxn modelId="{BA582291-14A3-41E9-BFDC-679B898F9729}" type="presOf" srcId="{4CD15970-8295-4333-95E1-B5C5E7065FA2}" destId="{F891060A-D2C2-408C-9F47-537F88E5815E}" srcOrd="0" destOrd="0" presId="urn:microsoft.com/office/officeart/2008/layout/VerticalCurvedList"/>
    <dgm:cxn modelId="{198AA452-0D5F-42E2-99B9-8EBAE440B67E}" type="presOf" srcId="{687293A9-A5CF-4B17-BA1C-C8DFB301FADE}" destId="{51426DA7-E5CE-4D33-8969-74103D25C7CD}" srcOrd="0" destOrd="0" presId="urn:microsoft.com/office/officeart/2008/layout/VerticalCurvedList"/>
    <dgm:cxn modelId="{041D54EA-F512-4352-B627-FE9C27148172}" srcId="{687293A9-A5CF-4B17-BA1C-C8DFB301FADE}" destId="{AF7DE4A3-612E-448A-8C33-A98DB6CB1A23}" srcOrd="5" destOrd="0" parTransId="{21BB8598-11A2-46B3-9521-11737781B21B}" sibTransId="{A37EC7A9-EC41-4D41-8389-11B967404FAD}"/>
    <dgm:cxn modelId="{94856EF9-D3C6-4928-9F2F-00F5901A0540}" srcId="{687293A9-A5CF-4B17-BA1C-C8DFB301FADE}" destId="{86E0DBC3-10BE-40CF-BCAE-0F467B54562F}" srcOrd="2" destOrd="0" parTransId="{CED91E8A-3802-48D0-958A-29B523EA156B}" sibTransId="{39B822D8-4E14-4843-9641-30E85BD58537}"/>
    <dgm:cxn modelId="{F6E537F4-3939-4D41-B54A-B7A67386310C}" type="presOf" srcId="{6D5A51EF-EB65-43A9-9D0F-1E4F7E9336C0}" destId="{70581180-4198-4269-97A4-D4E7446D24CD}" srcOrd="0" destOrd="0" presId="urn:microsoft.com/office/officeart/2008/layout/VerticalCurvedList"/>
    <dgm:cxn modelId="{30FD1027-3268-45D8-A7E8-49A1B4B1CE97}" srcId="{687293A9-A5CF-4B17-BA1C-C8DFB301FADE}" destId="{46F87559-5837-405C-B1CF-557DD522F46C}" srcOrd="4" destOrd="0" parTransId="{0F204AE6-E317-4809-AB5C-DAAD731C0B85}" sibTransId="{BF3987E4-34DA-4411-AC15-5D90C5B5405F}"/>
    <dgm:cxn modelId="{5AD16B03-3211-4BDC-9240-9C699F93EE7C}" type="presOf" srcId="{AF7DE4A3-612E-448A-8C33-A98DB6CB1A23}" destId="{4C820C9F-6918-4AF5-B8B5-69010FA742B8}" srcOrd="0" destOrd="0" presId="urn:microsoft.com/office/officeart/2008/layout/VerticalCurvedList"/>
    <dgm:cxn modelId="{7A83D71E-A046-4770-9DCD-FD36B065702E}" type="presParOf" srcId="{51426DA7-E5CE-4D33-8969-74103D25C7CD}" destId="{17C61763-CD2F-42C9-816D-76BA24723A4D}" srcOrd="0" destOrd="0" presId="urn:microsoft.com/office/officeart/2008/layout/VerticalCurvedList"/>
    <dgm:cxn modelId="{9B550110-5170-4F87-AE0C-E8E7434AEA77}" type="presParOf" srcId="{17C61763-CD2F-42C9-816D-76BA24723A4D}" destId="{0BB948D2-EC59-459F-8CFF-A83FDB207643}" srcOrd="0" destOrd="0" presId="urn:microsoft.com/office/officeart/2008/layout/VerticalCurvedList"/>
    <dgm:cxn modelId="{4FD58E3F-B17C-4ED7-AF9C-04BE2FFE4D63}" type="presParOf" srcId="{0BB948D2-EC59-459F-8CFF-A83FDB207643}" destId="{ABDE345A-0935-4DC8-BAE1-E8479A37E2E7}" srcOrd="0" destOrd="0" presId="urn:microsoft.com/office/officeart/2008/layout/VerticalCurvedList"/>
    <dgm:cxn modelId="{68B0A478-3752-440F-BCB7-604EA8A5F311}" type="presParOf" srcId="{0BB948D2-EC59-459F-8CFF-A83FDB207643}" destId="{DD29BFBA-EA16-4B31-BD35-47FE06CA5D48}" srcOrd="1" destOrd="0" presId="urn:microsoft.com/office/officeart/2008/layout/VerticalCurvedList"/>
    <dgm:cxn modelId="{629FBEA9-2D9E-4251-A69B-9D2FB2C2823C}" type="presParOf" srcId="{0BB948D2-EC59-459F-8CFF-A83FDB207643}" destId="{8DFA6CEF-6BDA-4D82-8C55-823333DCE721}" srcOrd="2" destOrd="0" presId="urn:microsoft.com/office/officeart/2008/layout/VerticalCurvedList"/>
    <dgm:cxn modelId="{7EC3891E-392F-4076-9A7F-F7B655B4FCA7}" type="presParOf" srcId="{0BB948D2-EC59-459F-8CFF-A83FDB207643}" destId="{F24FB046-8236-46B4-93DA-220AEC749507}" srcOrd="3" destOrd="0" presId="urn:microsoft.com/office/officeart/2008/layout/VerticalCurvedList"/>
    <dgm:cxn modelId="{C14AF560-40E0-4139-B389-FAA51961D1EF}" type="presParOf" srcId="{17C61763-CD2F-42C9-816D-76BA24723A4D}" destId="{F891060A-D2C2-408C-9F47-537F88E5815E}" srcOrd="1" destOrd="0" presId="urn:microsoft.com/office/officeart/2008/layout/VerticalCurvedList"/>
    <dgm:cxn modelId="{307C864A-EDD7-4058-B606-F90E82E303B6}" type="presParOf" srcId="{17C61763-CD2F-42C9-816D-76BA24723A4D}" destId="{22CFE8CA-9100-4B5C-9D7D-64A6E06D8789}" srcOrd="2" destOrd="0" presId="urn:microsoft.com/office/officeart/2008/layout/VerticalCurvedList"/>
    <dgm:cxn modelId="{091645B4-2422-43A3-AF0F-D9A8E3BB9E0F}" type="presParOf" srcId="{22CFE8CA-9100-4B5C-9D7D-64A6E06D8789}" destId="{D578F77D-EB33-4E6D-A609-57F25DB38B19}" srcOrd="0" destOrd="0" presId="urn:microsoft.com/office/officeart/2008/layout/VerticalCurvedList"/>
    <dgm:cxn modelId="{4B2886D4-8BAB-4D23-9189-E2932745C054}" type="presParOf" srcId="{17C61763-CD2F-42C9-816D-76BA24723A4D}" destId="{FDA2B8C1-1E45-405E-8F3D-82F5041B16F4}" srcOrd="3" destOrd="0" presId="urn:microsoft.com/office/officeart/2008/layout/VerticalCurvedList"/>
    <dgm:cxn modelId="{49B7EB7E-EB0D-4337-8AD7-E558D3052DA5}" type="presParOf" srcId="{17C61763-CD2F-42C9-816D-76BA24723A4D}" destId="{E9DDBF28-7933-4AF1-A168-19F343003257}" srcOrd="4" destOrd="0" presId="urn:microsoft.com/office/officeart/2008/layout/VerticalCurvedList"/>
    <dgm:cxn modelId="{B3698857-66DB-4058-8585-8B194CC8ABF2}" type="presParOf" srcId="{E9DDBF28-7933-4AF1-A168-19F343003257}" destId="{8FF9CAFB-9B50-4EFC-9A85-59AD7C8682EA}" srcOrd="0" destOrd="0" presId="urn:microsoft.com/office/officeart/2008/layout/VerticalCurvedList"/>
    <dgm:cxn modelId="{7613DDAF-737A-42B0-AC1B-BE0A2E724831}" type="presParOf" srcId="{17C61763-CD2F-42C9-816D-76BA24723A4D}" destId="{38F3460B-8556-4BA2-B8AC-05108865951C}" srcOrd="5" destOrd="0" presId="urn:microsoft.com/office/officeart/2008/layout/VerticalCurvedList"/>
    <dgm:cxn modelId="{90DFB637-204E-4E88-B574-AECB730B5744}" type="presParOf" srcId="{17C61763-CD2F-42C9-816D-76BA24723A4D}" destId="{61FAB912-E5BF-440D-A8C8-D4E412506AE4}" srcOrd="6" destOrd="0" presId="urn:microsoft.com/office/officeart/2008/layout/VerticalCurvedList"/>
    <dgm:cxn modelId="{489DAA4C-32C5-4D71-8C0F-770A433DEA4F}" type="presParOf" srcId="{61FAB912-E5BF-440D-A8C8-D4E412506AE4}" destId="{BFD647C9-A690-4E9C-B24A-16F2D163DE84}" srcOrd="0" destOrd="0" presId="urn:microsoft.com/office/officeart/2008/layout/VerticalCurvedList"/>
    <dgm:cxn modelId="{01F441E6-CF0E-45DC-8D09-AA8ECF805618}" type="presParOf" srcId="{17C61763-CD2F-42C9-816D-76BA24723A4D}" destId="{0B1BEC4F-212D-40B7-AB89-64AB94F393A8}" srcOrd="7" destOrd="0" presId="urn:microsoft.com/office/officeart/2008/layout/VerticalCurvedList"/>
    <dgm:cxn modelId="{772AEB38-CBB1-485F-AD8C-AD8B65BEFF66}" type="presParOf" srcId="{17C61763-CD2F-42C9-816D-76BA24723A4D}" destId="{50C6F582-D0BF-4BC9-9A94-22D6BCFE9A38}" srcOrd="8" destOrd="0" presId="urn:microsoft.com/office/officeart/2008/layout/VerticalCurvedList"/>
    <dgm:cxn modelId="{A01D977E-20C9-4D8E-A34A-817A31619483}" type="presParOf" srcId="{50C6F582-D0BF-4BC9-9A94-22D6BCFE9A38}" destId="{220F64A5-455C-41D1-92BB-C86F0D051631}" srcOrd="0" destOrd="0" presId="urn:microsoft.com/office/officeart/2008/layout/VerticalCurvedList"/>
    <dgm:cxn modelId="{8FAE2D7A-BAB5-47BF-80FA-C16B404D3800}" type="presParOf" srcId="{17C61763-CD2F-42C9-816D-76BA24723A4D}" destId="{6EAFF5CC-B6A4-4F6A-A47E-8CD7BFF74EC6}" srcOrd="9" destOrd="0" presId="urn:microsoft.com/office/officeart/2008/layout/VerticalCurvedList"/>
    <dgm:cxn modelId="{1D32813A-95DF-4459-BCF0-BE48BB9E2CA8}" type="presParOf" srcId="{17C61763-CD2F-42C9-816D-76BA24723A4D}" destId="{8F81AAD7-1BB8-40EF-ADEA-86CDA9F93712}" srcOrd="10" destOrd="0" presId="urn:microsoft.com/office/officeart/2008/layout/VerticalCurvedList"/>
    <dgm:cxn modelId="{3C250C48-899B-4A76-A08F-811F4B401005}" type="presParOf" srcId="{8F81AAD7-1BB8-40EF-ADEA-86CDA9F93712}" destId="{C9BDECC3-234D-41A9-AED5-DE0012529B79}" srcOrd="0" destOrd="0" presId="urn:microsoft.com/office/officeart/2008/layout/VerticalCurvedList"/>
    <dgm:cxn modelId="{CADD9221-6943-4C3A-8DDF-C03437A1073F}" type="presParOf" srcId="{17C61763-CD2F-42C9-816D-76BA24723A4D}" destId="{4C820C9F-6918-4AF5-B8B5-69010FA742B8}" srcOrd="11" destOrd="0" presId="urn:microsoft.com/office/officeart/2008/layout/VerticalCurvedList"/>
    <dgm:cxn modelId="{D8FA395A-4BA1-4026-965F-AC4EF3C25544}" type="presParOf" srcId="{17C61763-CD2F-42C9-816D-76BA24723A4D}" destId="{9F44FB63-6764-44A3-ADC2-4D80A1F37C61}" srcOrd="12" destOrd="0" presId="urn:microsoft.com/office/officeart/2008/layout/VerticalCurvedList"/>
    <dgm:cxn modelId="{85F19E9E-BDE3-436B-B8ED-1479B1A3F718}" type="presParOf" srcId="{9F44FB63-6764-44A3-ADC2-4D80A1F37C61}" destId="{1FBA23CF-C718-4B4E-855F-1B4A6FE167D3}" srcOrd="0" destOrd="0" presId="urn:microsoft.com/office/officeart/2008/layout/VerticalCurvedList"/>
    <dgm:cxn modelId="{D23CD7BA-451B-4927-A961-010A80B4E71D}" type="presParOf" srcId="{17C61763-CD2F-42C9-816D-76BA24723A4D}" destId="{70581180-4198-4269-97A4-D4E7446D24CD}" srcOrd="13" destOrd="0" presId="urn:microsoft.com/office/officeart/2008/layout/VerticalCurvedList"/>
    <dgm:cxn modelId="{12217BEB-C902-4D92-9A9A-6D2C99DB2AF8}" type="presParOf" srcId="{17C61763-CD2F-42C9-816D-76BA24723A4D}" destId="{83B406F0-C731-4576-B6A2-A1C59FBA8022}" srcOrd="14" destOrd="0" presId="urn:microsoft.com/office/officeart/2008/layout/VerticalCurvedList"/>
    <dgm:cxn modelId="{9FD8723A-FF64-4814-884B-2798C7DE429F}" type="presParOf" srcId="{83B406F0-C731-4576-B6A2-A1C59FBA8022}" destId="{E7E72701-7AD1-4952-B251-18B9DAE8C0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C78FA-0BA3-47DF-90D8-1F89002094A2}" type="doc">
      <dgm:prSet loTypeId="urn:microsoft.com/office/officeart/2005/8/layout/vList6" loCatId="list" qsTypeId="urn:microsoft.com/office/officeart/2005/8/quickstyle/3d3" qsCatId="3D" csTypeId="urn:microsoft.com/office/officeart/2005/8/colors/accent0_3" csCatId="mainScheme" phldr="1"/>
      <dgm:spPr/>
      <dgm:t>
        <a:bodyPr/>
        <a:lstStyle/>
        <a:p>
          <a:endParaRPr lang="es-MX"/>
        </a:p>
      </dgm:t>
    </dgm:pt>
    <dgm:pt modelId="{0BF608B1-F5FD-4821-BB7F-67E1234C2252}">
      <dgm:prSet phldrT="[Texto]" custT="1"/>
      <dgm:spPr/>
      <dgm:t>
        <a:bodyPr/>
        <a:lstStyle/>
        <a:p>
          <a:r>
            <a:rPr lang="es-MX" sz="3200" dirty="0">
              <a:latin typeface="Raleway" panose="020B0503030101060003"/>
            </a:rPr>
            <a:t>Artículo 11 de la LGMDE</a:t>
          </a:r>
        </a:p>
      </dgm:t>
    </dgm:pt>
    <dgm:pt modelId="{6933BEE1-9775-4F1D-91FE-227BA025585C}" type="parTrans" cxnId="{4685E7B9-1D95-4625-831D-81CFB75C40F2}">
      <dgm:prSet/>
      <dgm:spPr/>
      <dgm:t>
        <a:bodyPr/>
        <a:lstStyle/>
        <a:p>
          <a:endParaRPr lang="es-MX">
            <a:latin typeface="Raleway" panose="020B0503030101060003"/>
          </a:endParaRPr>
        </a:p>
      </dgm:t>
    </dgm:pt>
    <dgm:pt modelId="{6B1D4B1F-2700-44AD-87DE-4F4DC7292E97}" type="sibTrans" cxnId="{4685E7B9-1D95-4625-831D-81CFB75C40F2}">
      <dgm:prSet/>
      <dgm:spPr/>
      <dgm:t>
        <a:bodyPr/>
        <a:lstStyle/>
        <a:p>
          <a:endParaRPr lang="es-MX">
            <a:latin typeface="Raleway" panose="020B0503030101060003"/>
          </a:endParaRPr>
        </a:p>
      </dgm:t>
    </dgm:pt>
    <dgm:pt modelId="{504233BF-9AC4-43C9-A448-AAF63558D0C1}">
      <dgm:prSet phldrT="[Texto]" custT="1"/>
      <dgm:spPr/>
      <dgm:t>
        <a:bodyPr anchor="ctr"/>
        <a:lstStyle/>
        <a:p>
          <a:pPr algn="just"/>
          <a:r>
            <a:rPr lang="es-MX" sz="2000" b="0" dirty="0">
              <a:latin typeface="Raleway" panose="020B0503030101060003"/>
            </a:rPr>
            <a:t>Se impondrán de 200 a 400 días multa y prisión de 2 a 9 años, a la servidora o al servidor público que:</a:t>
          </a:r>
        </a:p>
      </dgm:t>
    </dgm:pt>
    <dgm:pt modelId="{37245119-4142-452D-B10D-2CD1E474C190}" type="parTrans" cxnId="{29A5CEF5-05DA-4AE6-83CD-36B961778DDC}">
      <dgm:prSet/>
      <dgm:spPr/>
      <dgm:t>
        <a:bodyPr/>
        <a:lstStyle/>
        <a:p>
          <a:endParaRPr lang="es-MX">
            <a:latin typeface="Raleway" panose="020B0503030101060003"/>
          </a:endParaRPr>
        </a:p>
      </dgm:t>
    </dgm:pt>
    <dgm:pt modelId="{7BF7517B-702C-43A1-BF26-4B3CAD25A029}" type="sibTrans" cxnId="{29A5CEF5-05DA-4AE6-83CD-36B961778DDC}">
      <dgm:prSet/>
      <dgm:spPr/>
      <dgm:t>
        <a:bodyPr/>
        <a:lstStyle/>
        <a:p>
          <a:endParaRPr lang="es-MX">
            <a:latin typeface="Raleway" panose="020B0503030101060003"/>
          </a:endParaRPr>
        </a:p>
      </dgm:t>
    </dgm:pt>
    <dgm:pt modelId="{0997382E-B057-4D69-9839-276E9F460D20}" type="pres">
      <dgm:prSet presAssocID="{5C4C78FA-0BA3-47DF-90D8-1F89002094A2}" presName="Name0" presStyleCnt="0">
        <dgm:presLayoutVars>
          <dgm:dir/>
          <dgm:animLvl val="lvl"/>
          <dgm:resizeHandles/>
        </dgm:presLayoutVars>
      </dgm:prSet>
      <dgm:spPr/>
      <dgm:t>
        <a:bodyPr/>
        <a:lstStyle/>
        <a:p>
          <a:endParaRPr lang="es-MX"/>
        </a:p>
      </dgm:t>
    </dgm:pt>
    <dgm:pt modelId="{2EB1E6EA-59E9-4158-8FC6-AE9D39C8B266}" type="pres">
      <dgm:prSet presAssocID="{0BF608B1-F5FD-4821-BB7F-67E1234C2252}" presName="linNode" presStyleCnt="0"/>
      <dgm:spPr/>
    </dgm:pt>
    <dgm:pt modelId="{F86A26B4-6C7F-457F-91C3-49C380A5C2EC}" type="pres">
      <dgm:prSet presAssocID="{0BF608B1-F5FD-4821-BB7F-67E1234C2252}" presName="parentShp" presStyleLbl="node1" presStyleIdx="0" presStyleCnt="1">
        <dgm:presLayoutVars>
          <dgm:bulletEnabled val="1"/>
        </dgm:presLayoutVars>
      </dgm:prSet>
      <dgm:spPr/>
      <dgm:t>
        <a:bodyPr/>
        <a:lstStyle/>
        <a:p>
          <a:endParaRPr lang="es-MX"/>
        </a:p>
      </dgm:t>
    </dgm:pt>
    <dgm:pt modelId="{696CE711-86AD-44BF-B698-85D4DB3951C3}" type="pres">
      <dgm:prSet presAssocID="{0BF608B1-F5FD-4821-BB7F-67E1234C2252}" presName="childShp" presStyleLbl="bgAccFollowNode1" presStyleIdx="0" presStyleCnt="1">
        <dgm:presLayoutVars>
          <dgm:bulletEnabled val="1"/>
        </dgm:presLayoutVars>
      </dgm:prSet>
      <dgm:spPr/>
      <dgm:t>
        <a:bodyPr/>
        <a:lstStyle/>
        <a:p>
          <a:endParaRPr lang="es-MX"/>
        </a:p>
      </dgm:t>
    </dgm:pt>
  </dgm:ptLst>
  <dgm:cxnLst>
    <dgm:cxn modelId="{3F29EE8F-415D-4D2D-8AAF-8BDE147EB99D}" type="presOf" srcId="{0BF608B1-F5FD-4821-BB7F-67E1234C2252}" destId="{F86A26B4-6C7F-457F-91C3-49C380A5C2EC}" srcOrd="0" destOrd="0" presId="urn:microsoft.com/office/officeart/2005/8/layout/vList6"/>
    <dgm:cxn modelId="{4685E7B9-1D95-4625-831D-81CFB75C40F2}" srcId="{5C4C78FA-0BA3-47DF-90D8-1F89002094A2}" destId="{0BF608B1-F5FD-4821-BB7F-67E1234C2252}" srcOrd="0" destOrd="0" parTransId="{6933BEE1-9775-4F1D-91FE-227BA025585C}" sibTransId="{6B1D4B1F-2700-44AD-87DE-4F4DC7292E97}"/>
    <dgm:cxn modelId="{AF74D6F5-A6C9-4251-9FC0-74AAA7FB6771}" type="presOf" srcId="{5C4C78FA-0BA3-47DF-90D8-1F89002094A2}" destId="{0997382E-B057-4D69-9839-276E9F460D20}" srcOrd="0" destOrd="0" presId="urn:microsoft.com/office/officeart/2005/8/layout/vList6"/>
    <dgm:cxn modelId="{29A5CEF5-05DA-4AE6-83CD-36B961778DDC}" srcId="{0BF608B1-F5FD-4821-BB7F-67E1234C2252}" destId="{504233BF-9AC4-43C9-A448-AAF63558D0C1}" srcOrd="0" destOrd="0" parTransId="{37245119-4142-452D-B10D-2CD1E474C190}" sibTransId="{7BF7517B-702C-43A1-BF26-4B3CAD25A029}"/>
    <dgm:cxn modelId="{4CAE2906-DBBE-4243-B27C-850E9D702384}" type="presOf" srcId="{504233BF-9AC4-43C9-A448-AAF63558D0C1}" destId="{696CE711-86AD-44BF-B698-85D4DB3951C3}" srcOrd="0" destOrd="0" presId="urn:microsoft.com/office/officeart/2005/8/layout/vList6"/>
    <dgm:cxn modelId="{84793634-6930-4600-893E-EA49EEEB3074}" type="presParOf" srcId="{0997382E-B057-4D69-9839-276E9F460D20}" destId="{2EB1E6EA-59E9-4158-8FC6-AE9D39C8B266}" srcOrd="0" destOrd="0" presId="urn:microsoft.com/office/officeart/2005/8/layout/vList6"/>
    <dgm:cxn modelId="{23D48644-FCC6-4467-9FC5-66E482E8225D}" type="presParOf" srcId="{2EB1E6EA-59E9-4158-8FC6-AE9D39C8B266}" destId="{F86A26B4-6C7F-457F-91C3-49C380A5C2EC}" srcOrd="0" destOrd="0" presId="urn:microsoft.com/office/officeart/2005/8/layout/vList6"/>
    <dgm:cxn modelId="{4073EAA9-4F00-4F0A-AD4E-B7814B1CAE17}" type="presParOf" srcId="{2EB1E6EA-59E9-4158-8FC6-AE9D39C8B266}" destId="{696CE711-86AD-44BF-B698-85D4DB3951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E18D5-FA03-44BD-B4A1-F91F05CDCBB7}"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s-MX"/>
        </a:p>
      </dgm:t>
    </dgm:pt>
    <dgm:pt modelId="{877B7779-E915-4164-9AC9-5EC9DB4F4E83}">
      <dgm:prSet/>
      <dgm:spPr/>
      <dgm:t>
        <a:bodyPr/>
        <a:lstStyle/>
        <a:p>
          <a:pPr rtl="0"/>
          <a:r>
            <a:rPr lang="es-MX" dirty="0">
              <a:latin typeface="Raleway" panose="020B0503030101060003"/>
            </a:rPr>
            <a:t>Agravante</a:t>
          </a:r>
        </a:p>
      </dgm:t>
    </dgm:pt>
    <dgm:pt modelId="{0387ECEE-5258-4A76-A1E1-C9017FE65B3F}" type="parTrans" cxnId="{C319B5FD-FFD2-4271-8A7D-E45513F7E35F}">
      <dgm:prSet/>
      <dgm:spPr/>
      <dgm:t>
        <a:bodyPr/>
        <a:lstStyle/>
        <a:p>
          <a:endParaRPr lang="es-MX">
            <a:latin typeface="Raleway" panose="020B0503030101060003"/>
          </a:endParaRPr>
        </a:p>
      </dgm:t>
    </dgm:pt>
    <dgm:pt modelId="{DD3F9BD4-5C60-47CC-8031-F0C01DAEBEA0}" type="sibTrans" cxnId="{C319B5FD-FFD2-4271-8A7D-E45513F7E35F}">
      <dgm:prSet/>
      <dgm:spPr/>
      <dgm:t>
        <a:bodyPr/>
        <a:lstStyle/>
        <a:p>
          <a:endParaRPr lang="es-MX">
            <a:latin typeface="Raleway" panose="020B0503030101060003"/>
          </a:endParaRPr>
        </a:p>
      </dgm:t>
    </dgm:pt>
    <dgm:pt modelId="{41DCC1EE-5C6F-468E-89F9-70E892D35D9B}">
      <dgm:prSet/>
      <dgm:spPr/>
      <dgm:t>
        <a:bodyPr/>
        <a:lstStyle/>
        <a:p>
          <a:pPr algn="just" rtl="0"/>
          <a:r>
            <a:rPr lang="es-MX" dirty="0">
              <a:latin typeface="Raleway" panose="020B0503030101060003"/>
            </a:rPr>
            <a:t>Si el condicionamiento del programa gubernamental, se realiza </a:t>
          </a:r>
          <a:r>
            <a:rPr lang="es-MX" b="1" u="sng" dirty="0">
              <a:latin typeface="Raleway" panose="020B0503030101060003"/>
            </a:rPr>
            <a:t>utilizando programas de naturaleza social</a:t>
          </a:r>
          <a:r>
            <a:rPr lang="es-MX" dirty="0">
              <a:latin typeface="Raleway" panose="020B0503030101060003"/>
            </a:rPr>
            <a:t>, se aumentará hasta un tercio de la pena prevista.</a:t>
          </a:r>
        </a:p>
      </dgm:t>
    </dgm:pt>
    <dgm:pt modelId="{E3BDA388-E3C6-4405-9194-30EFD4AF76A0}" type="parTrans" cxnId="{307DC273-051D-4CC7-A575-98D09E9ADC8D}">
      <dgm:prSet/>
      <dgm:spPr/>
      <dgm:t>
        <a:bodyPr/>
        <a:lstStyle/>
        <a:p>
          <a:endParaRPr lang="es-MX">
            <a:latin typeface="Raleway" panose="020B0503030101060003"/>
          </a:endParaRPr>
        </a:p>
      </dgm:t>
    </dgm:pt>
    <dgm:pt modelId="{32E5B6F7-0CB5-44C8-B2D1-10B61B913D8B}" type="sibTrans" cxnId="{307DC273-051D-4CC7-A575-98D09E9ADC8D}">
      <dgm:prSet/>
      <dgm:spPr/>
      <dgm:t>
        <a:bodyPr/>
        <a:lstStyle/>
        <a:p>
          <a:endParaRPr lang="es-MX">
            <a:latin typeface="Raleway" panose="020B0503030101060003"/>
          </a:endParaRPr>
        </a:p>
      </dgm:t>
    </dgm:pt>
    <dgm:pt modelId="{99ECC8DE-CFD9-4D38-BAA3-75F2CE1F6F53}" type="pres">
      <dgm:prSet presAssocID="{FC4E18D5-FA03-44BD-B4A1-F91F05CDCBB7}" presName="Name0" presStyleCnt="0">
        <dgm:presLayoutVars>
          <dgm:dir/>
          <dgm:animLvl val="lvl"/>
          <dgm:resizeHandles val="exact"/>
        </dgm:presLayoutVars>
      </dgm:prSet>
      <dgm:spPr/>
      <dgm:t>
        <a:bodyPr/>
        <a:lstStyle/>
        <a:p>
          <a:endParaRPr lang="es-MX"/>
        </a:p>
      </dgm:t>
    </dgm:pt>
    <dgm:pt modelId="{F09748EC-D71A-47CC-B0D5-B89F920265D6}" type="pres">
      <dgm:prSet presAssocID="{41DCC1EE-5C6F-468E-89F9-70E892D35D9B}" presName="boxAndChildren" presStyleCnt="0"/>
      <dgm:spPr/>
    </dgm:pt>
    <dgm:pt modelId="{797AD519-E25C-41B3-97BF-ED44EBA96678}" type="pres">
      <dgm:prSet presAssocID="{41DCC1EE-5C6F-468E-89F9-70E892D35D9B}" presName="parentTextBox" presStyleLbl="node1" presStyleIdx="0" presStyleCnt="2"/>
      <dgm:spPr/>
      <dgm:t>
        <a:bodyPr/>
        <a:lstStyle/>
        <a:p>
          <a:endParaRPr lang="es-MX"/>
        </a:p>
      </dgm:t>
    </dgm:pt>
    <dgm:pt modelId="{87066899-8DFA-4F76-A045-3C5561D480F6}" type="pres">
      <dgm:prSet presAssocID="{DD3F9BD4-5C60-47CC-8031-F0C01DAEBEA0}" presName="sp" presStyleCnt="0"/>
      <dgm:spPr/>
    </dgm:pt>
    <dgm:pt modelId="{E4322B93-DA48-496A-A565-D47A7CF2907A}" type="pres">
      <dgm:prSet presAssocID="{877B7779-E915-4164-9AC9-5EC9DB4F4E83}" presName="arrowAndChildren" presStyleCnt="0"/>
      <dgm:spPr/>
    </dgm:pt>
    <dgm:pt modelId="{668D3C85-FEFD-4F02-95B3-6B13FA3C7EB5}" type="pres">
      <dgm:prSet presAssocID="{877B7779-E915-4164-9AC9-5EC9DB4F4E83}" presName="parentTextArrow" presStyleLbl="node1" presStyleIdx="1" presStyleCnt="2" custScaleY="51528" custLinFactNeighborX="-19004" custLinFactNeighborY="-34196"/>
      <dgm:spPr/>
      <dgm:t>
        <a:bodyPr/>
        <a:lstStyle/>
        <a:p>
          <a:endParaRPr lang="es-MX"/>
        </a:p>
      </dgm:t>
    </dgm:pt>
  </dgm:ptLst>
  <dgm:cxnLst>
    <dgm:cxn modelId="{1E09AFF1-923F-4D99-A20B-629A7C5C82F8}" type="presOf" srcId="{41DCC1EE-5C6F-468E-89F9-70E892D35D9B}" destId="{797AD519-E25C-41B3-97BF-ED44EBA96678}" srcOrd="0" destOrd="0" presId="urn:microsoft.com/office/officeart/2005/8/layout/process4"/>
    <dgm:cxn modelId="{C319B5FD-FFD2-4271-8A7D-E45513F7E35F}" srcId="{FC4E18D5-FA03-44BD-B4A1-F91F05CDCBB7}" destId="{877B7779-E915-4164-9AC9-5EC9DB4F4E83}" srcOrd="0" destOrd="0" parTransId="{0387ECEE-5258-4A76-A1E1-C9017FE65B3F}" sibTransId="{DD3F9BD4-5C60-47CC-8031-F0C01DAEBEA0}"/>
    <dgm:cxn modelId="{3473B36B-11CA-41BA-8BB3-0CF2004FDC93}" type="presOf" srcId="{877B7779-E915-4164-9AC9-5EC9DB4F4E83}" destId="{668D3C85-FEFD-4F02-95B3-6B13FA3C7EB5}" srcOrd="0" destOrd="0" presId="urn:microsoft.com/office/officeart/2005/8/layout/process4"/>
    <dgm:cxn modelId="{53001FF7-FA52-4A45-B2DC-31B465A938CB}" type="presOf" srcId="{FC4E18D5-FA03-44BD-B4A1-F91F05CDCBB7}" destId="{99ECC8DE-CFD9-4D38-BAA3-75F2CE1F6F53}" srcOrd="0" destOrd="0" presId="urn:microsoft.com/office/officeart/2005/8/layout/process4"/>
    <dgm:cxn modelId="{307DC273-051D-4CC7-A575-98D09E9ADC8D}" srcId="{FC4E18D5-FA03-44BD-B4A1-F91F05CDCBB7}" destId="{41DCC1EE-5C6F-468E-89F9-70E892D35D9B}" srcOrd="1" destOrd="0" parTransId="{E3BDA388-E3C6-4405-9194-30EFD4AF76A0}" sibTransId="{32E5B6F7-0CB5-44C8-B2D1-10B61B913D8B}"/>
    <dgm:cxn modelId="{5F212D0B-101F-4E67-91E9-F91789ACA481}" type="presParOf" srcId="{99ECC8DE-CFD9-4D38-BAA3-75F2CE1F6F53}" destId="{F09748EC-D71A-47CC-B0D5-B89F920265D6}" srcOrd="0" destOrd="0" presId="urn:microsoft.com/office/officeart/2005/8/layout/process4"/>
    <dgm:cxn modelId="{2971AF0E-95BE-460C-9F11-02D324EB0014}" type="presParOf" srcId="{F09748EC-D71A-47CC-B0D5-B89F920265D6}" destId="{797AD519-E25C-41B3-97BF-ED44EBA96678}" srcOrd="0" destOrd="0" presId="urn:microsoft.com/office/officeart/2005/8/layout/process4"/>
    <dgm:cxn modelId="{C8E9A26E-5223-4C9E-AD1F-C7DB15FAE00F}" type="presParOf" srcId="{99ECC8DE-CFD9-4D38-BAA3-75F2CE1F6F53}" destId="{87066899-8DFA-4F76-A045-3C5561D480F6}" srcOrd="1" destOrd="0" presId="urn:microsoft.com/office/officeart/2005/8/layout/process4"/>
    <dgm:cxn modelId="{27921142-2AED-46E0-9321-B278089A9CF8}" type="presParOf" srcId="{99ECC8DE-CFD9-4D38-BAA3-75F2CE1F6F53}" destId="{E4322B93-DA48-496A-A565-D47A7CF2907A}" srcOrd="2" destOrd="0" presId="urn:microsoft.com/office/officeart/2005/8/layout/process4"/>
    <dgm:cxn modelId="{2F4A234B-05B6-4138-94BA-15B25056A15E}" type="presParOf" srcId="{E4322B93-DA48-496A-A565-D47A7CF2907A}" destId="{668D3C85-FEFD-4F02-95B3-6B13FA3C7EB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A1B7D3-10F4-4F02-9C48-13F14EA6CDC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FF0994F3-D566-4A94-AC35-21683383E59B}">
      <dgm:prSet custT="1"/>
      <dgm:spPr/>
      <dgm:t>
        <a:bodyPr/>
        <a:lstStyle/>
        <a:p>
          <a:pPr rtl="0"/>
          <a:r>
            <a:rPr lang="es-MX" sz="1800" dirty="0">
              <a:latin typeface="Raleway" panose="020B0503030101060003" pitchFamily="34" charset="0"/>
              <a:cs typeface="Arial" panose="020B0604020202020204" pitchFamily="34" charset="0"/>
            </a:rPr>
            <a:t>7, fracción VII, párrafo tercero</a:t>
          </a:r>
        </a:p>
      </dgm:t>
    </dgm:pt>
    <dgm:pt modelId="{6B23E375-CD9D-4D1B-860F-23D5AC331BCB}" type="parTrans" cxnId="{0BF9EC73-B00C-4FF4-946E-1C8FB874D4D8}">
      <dgm:prSet/>
      <dgm:spPr/>
      <dgm:t>
        <a:bodyPr/>
        <a:lstStyle/>
        <a:p>
          <a:endParaRPr lang="es-MX" sz="2400">
            <a:latin typeface="Arial" panose="020B0604020202020204" pitchFamily="34" charset="0"/>
            <a:cs typeface="Arial" panose="020B0604020202020204" pitchFamily="34" charset="0"/>
          </a:endParaRPr>
        </a:p>
      </dgm:t>
    </dgm:pt>
    <dgm:pt modelId="{BB4D55BF-43ED-4176-A4FF-78676031FDBB}" type="sibTrans" cxnId="{0BF9EC73-B00C-4FF4-946E-1C8FB874D4D8}">
      <dgm:prSet/>
      <dgm:spPr/>
      <dgm:t>
        <a:bodyPr/>
        <a:lstStyle/>
        <a:p>
          <a:endParaRPr lang="es-MX" sz="2400">
            <a:latin typeface="Arial" panose="020B0604020202020204" pitchFamily="34" charset="0"/>
            <a:cs typeface="Arial" panose="020B0604020202020204" pitchFamily="34" charset="0"/>
          </a:endParaRPr>
        </a:p>
      </dgm:t>
    </dgm:pt>
    <dgm:pt modelId="{E7D987DC-0D01-41CE-B11F-8D2970916FF2}">
      <dgm:prSet custT="1"/>
      <dgm:spPr/>
      <dgm:t>
        <a:bodyPr/>
        <a:lstStyle/>
        <a:p>
          <a:pPr rtl="0"/>
          <a:r>
            <a:rPr lang="es-MX" sz="1800" dirty="0">
              <a:latin typeface="Raleway" panose="020B0503030101060003" pitchFamily="34" charset="0"/>
              <a:cs typeface="Arial" panose="020B0604020202020204" pitchFamily="34" charset="0"/>
            </a:rPr>
            <a:t>7 Bis</a:t>
          </a:r>
        </a:p>
      </dgm:t>
    </dgm:pt>
    <dgm:pt modelId="{6D3DAF47-98AF-441D-9EA7-1A4AB4AA8464}" type="parTrans" cxnId="{6A95B770-AF9B-4994-8D56-26D79C83CFAC}">
      <dgm:prSet/>
      <dgm:spPr/>
      <dgm:t>
        <a:bodyPr/>
        <a:lstStyle/>
        <a:p>
          <a:endParaRPr lang="es-MX" sz="2400">
            <a:latin typeface="Arial" panose="020B0604020202020204" pitchFamily="34" charset="0"/>
            <a:cs typeface="Arial" panose="020B0604020202020204" pitchFamily="34" charset="0"/>
          </a:endParaRPr>
        </a:p>
      </dgm:t>
    </dgm:pt>
    <dgm:pt modelId="{ED0BE2A6-86CB-4988-84BE-A7A3893293F7}" type="sibTrans" cxnId="{6A95B770-AF9B-4994-8D56-26D79C83CFAC}">
      <dgm:prSet/>
      <dgm:spPr/>
      <dgm:t>
        <a:bodyPr/>
        <a:lstStyle/>
        <a:p>
          <a:endParaRPr lang="es-MX" sz="2400">
            <a:latin typeface="Arial" panose="020B0604020202020204" pitchFamily="34" charset="0"/>
            <a:cs typeface="Arial" panose="020B0604020202020204" pitchFamily="34" charset="0"/>
          </a:endParaRPr>
        </a:p>
      </dgm:t>
    </dgm:pt>
    <dgm:pt modelId="{0A83224C-635B-4136-8044-3DFD0C9861CB}">
      <dgm:prSet custT="1"/>
      <dgm:spPr/>
      <dgm:t>
        <a:bodyPr/>
        <a:lstStyle/>
        <a:p>
          <a:pPr rtl="0"/>
          <a:r>
            <a:rPr lang="es-MX" sz="1800" dirty="0">
              <a:latin typeface="Raleway" panose="020B0503030101060003" pitchFamily="34" charset="0"/>
              <a:cs typeface="Arial" panose="020B0604020202020204" pitchFamily="34" charset="0"/>
            </a:rPr>
            <a:t>11, fracción II</a:t>
          </a:r>
        </a:p>
      </dgm:t>
    </dgm:pt>
    <dgm:pt modelId="{BD9C91E9-789A-4A34-9878-4B1AE16CC912}" type="parTrans" cxnId="{1EDABED2-F814-44EE-8C18-8DB8E3197A9F}">
      <dgm:prSet/>
      <dgm:spPr/>
      <dgm:t>
        <a:bodyPr/>
        <a:lstStyle/>
        <a:p>
          <a:endParaRPr lang="es-MX" sz="2400">
            <a:latin typeface="Arial" panose="020B0604020202020204" pitchFamily="34" charset="0"/>
            <a:cs typeface="Arial" panose="020B0604020202020204" pitchFamily="34" charset="0"/>
          </a:endParaRPr>
        </a:p>
      </dgm:t>
    </dgm:pt>
    <dgm:pt modelId="{67386A9B-DAF9-45DB-8EAD-B6BA70D10248}" type="sibTrans" cxnId="{1EDABED2-F814-44EE-8C18-8DB8E3197A9F}">
      <dgm:prSet/>
      <dgm:spPr/>
      <dgm:t>
        <a:bodyPr/>
        <a:lstStyle/>
        <a:p>
          <a:endParaRPr lang="es-MX" sz="2400">
            <a:latin typeface="Arial" panose="020B0604020202020204" pitchFamily="34" charset="0"/>
            <a:cs typeface="Arial" panose="020B0604020202020204" pitchFamily="34" charset="0"/>
          </a:endParaRPr>
        </a:p>
      </dgm:t>
    </dgm:pt>
    <dgm:pt modelId="{4E2E56F2-BCC8-4CE1-A22B-62472E94EED3}">
      <dgm:prSet custT="1"/>
      <dgm:spPr/>
      <dgm:t>
        <a:bodyPr/>
        <a:lstStyle/>
        <a:p>
          <a:pPr rtl="0"/>
          <a:r>
            <a:rPr lang="es-MX" sz="1800" dirty="0">
              <a:latin typeface="Raleway" panose="020B0503030101060003" pitchFamily="34" charset="0"/>
              <a:cs typeface="Arial" panose="020B0604020202020204" pitchFamily="34" charset="0"/>
            </a:rPr>
            <a:t>11 Bis</a:t>
          </a:r>
        </a:p>
      </dgm:t>
    </dgm:pt>
    <dgm:pt modelId="{2BC6F16A-5978-4203-906A-01EE221AB5C2}" type="parTrans" cxnId="{FD2349C9-6A0C-4EC2-A5E2-DE8E3E4D010C}">
      <dgm:prSet/>
      <dgm:spPr/>
      <dgm:t>
        <a:bodyPr/>
        <a:lstStyle/>
        <a:p>
          <a:endParaRPr lang="es-MX" sz="2400">
            <a:latin typeface="Arial" panose="020B0604020202020204" pitchFamily="34" charset="0"/>
            <a:cs typeface="Arial" panose="020B0604020202020204" pitchFamily="34" charset="0"/>
          </a:endParaRPr>
        </a:p>
      </dgm:t>
    </dgm:pt>
    <dgm:pt modelId="{642EED69-1A04-4C9C-A7E1-0F05CD5D599F}" type="sibTrans" cxnId="{FD2349C9-6A0C-4EC2-A5E2-DE8E3E4D010C}">
      <dgm:prSet/>
      <dgm:spPr/>
      <dgm:t>
        <a:bodyPr/>
        <a:lstStyle/>
        <a:p>
          <a:endParaRPr lang="es-MX" sz="2400">
            <a:latin typeface="Arial" panose="020B0604020202020204" pitchFamily="34" charset="0"/>
            <a:cs typeface="Arial" panose="020B0604020202020204" pitchFamily="34" charset="0"/>
          </a:endParaRPr>
        </a:p>
      </dgm:t>
    </dgm:pt>
    <dgm:pt modelId="{8CD6F742-6733-48ED-9326-2A589449EBF6}">
      <dgm:prSet custT="1"/>
      <dgm:spPr/>
      <dgm:t>
        <a:bodyPr/>
        <a:lstStyle/>
        <a:p>
          <a:pPr rtl="0"/>
          <a:r>
            <a:rPr lang="es-MX" sz="1800" dirty="0">
              <a:latin typeface="Raleway" panose="020B0503030101060003" pitchFamily="34" charset="0"/>
              <a:cs typeface="Arial" panose="020B0604020202020204" pitchFamily="34" charset="0"/>
            </a:rPr>
            <a:t>20, fracción II</a:t>
          </a:r>
        </a:p>
      </dgm:t>
    </dgm:pt>
    <dgm:pt modelId="{6CFA847D-7CED-4BA8-99FD-FC00D33EBEEC}" type="parTrans" cxnId="{7FDCD7A8-E107-4479-BA7E-DA71857150B6}">
      <dgm:prSet/>
      <dgm:spPr/>
      <dgm:t>
        <a:bodyPr/>
        <a:lstStyle/>
        <a:p>
          <a:endParaRPr lang="es-MX" sz="2400">
            <a:latin typeface="Arial" panose="020B0604020202020204" pitchFamily="34" charset="0"/>
            <a:cs typeface="Arial" panose="020B0604020202020204" pitchFamily="34" charset="0"/>
          </a:endParaRPr>
        </a:p>
      </dgm:t>
    </dgm:pt>
    <dgm:pt modelId="{413DE172-43F1-4C88-B18B-DED7908B34E4}" type="sibTrans" cxnId="{7FDCD7A8-E107-4479-BA7E-DA71857150B6}">
      <dgm:prSet/>
      <dgm:spPr/>
      <dgm:t>
        <a:bodyPr/>
        <a:lstStyle/>
        <a:p>
          <a:endParaRPr lang="es-MX" sz="2400">
            <a:latin typeface="Arial" panose="020B0604020202020204" pitchFamily="34" charset="0"/>
            <a:cs typeface="Arial" panose="020B0604020202020204" pitchFamily="34" charset="0"/>
          </a:endParaRPr>
        </a:p>
      </dgm:t>
    </dgm:pt>
    <dgm:pt modelId="{E06B638E-E1D3-482D-B07D-0DAFD1FE4B68}" type="pres">
      <dgm:prSet presAssocID="{B0A1B7D3-10F4-4F02-9C48-13F14EA6CDC3}" presName="diagram" presStyleCnt="0">
        <dgm:presLayoutVars>
          <dgm:dir/>
          <dgm:resizeHandles val="exact"/>
        </dgm:presLayoutVars>
      </dgm:prSet>
      <dgm:spPr/>
      <dgm:t>
        <a:bodyPr/>
        <a:lstStyle/>
        <a:p>
          <a:endParaRPr lang="es-MX"/>
        </a:p>
      </dgm:t>
    </dgm:pt>
    <dgm:pt modelId="{9B9E68C3-9EE1-484D-B30A-3FB88E5BED06}" type="pres">
      <dgm:prSet presAssocID="{FF0994F3-D566-4A94-AC35-21683383E59B}" presName="node" presStyleLbl="node1" presStyleIdx="0" presStyleCnt="5">
        <dgm:presLayoutVars>
          <dgm:bulletEnabled val="1"/>
        </dgm:presLayoutVars>
      </dgm:prSet>
      <dgm:spPr/>
      <dgm:t>
        <a:bodyPr/>
        <a:lstStyle/>
        <a:p>
          <a:endParaRPr lang="es-MX"/>
        </a:p>
      </dgm:t>
    </dgm:pt>
    <dgm:pt modelId="{6FE66580-61F4-4615-B2BA-083A3378F50D}" type="pres">
      <dgm:prSet presAssocID="{BB4D55BF-43ED-4176-A4FF-78676031FDBB}" presName="sibTrans" presStyleCnt="0"/>
      <dgm:spPr/>
    </dgm:pt>
    <dgm:pt modelId="{7BA6587A-FA30-408D-9E04-A6948E5484EF}" type="pres">
      <dgm:prSet presAssocID="{E7D987DC-0D01-41CE-B11F-8D2970916FF2}" presName="node" presStyleLbl="node1" presStyleIdx="1" presStyleCnt="5">
        <dgm:presLayoutVars>
          <dgm:bulletEnabled val="1"/>
        </dgm:presLayoutVars>
      </dgm:prSet>
      <dgm:spPr/>
      <dgm:t>
        <a:bodyPr/>
        <a:lstStyle/>
        <a:p>
          <a:endParaRPr lang="es-MX"/>
        </a:p>
      </dgm:t>
    </dgm:pt>
    <dgm:pt modelId="{12F62B01-F9DB-4C6C-AB12-396E3B81F0C5}" type="pres">
      <dgm:prSet presAssocID="{ED0BE2A6-86CB-4988-84BE-A7A3893293F7}" presName="sibTrans" presStyleCnt="0"/>
      <dgm:spPr/>
    </dgm:pt>
    <dgm:pt modelId="{93FCEE72-0505-4AFF-A1D8-CA80B8B59948}" type="pres">
      <dgm:prSet presAssocID="{0A83224C-635B-4136-8044-3DFD0C9861CB}" presName="node" presStyleLbl="node1" presStyleIdx="2" presStyleCnt="5">
        <dgm:presLayoutVars>
          <dgm:bulletEnabled val="1"/>
        </dgm:presLayoutVars>
      </dgm:prSet>
      <dgm:spPr/>
      <dgm:t>
        <a:bodyPr/>
        <a:lstStyle/>
        <a:p>
          <a:endParaRPr lang="es-MX"/>
        </a:p>
      </dgm:t>
    </dgm:pt>
    <dgm:pt modelId="{53A444FC-334E-440F-BEBA-AD1662C2ECFB}" type="pres">
      <dgm:prSet presAssocID="{67386A9B-DAF9-45DB-8EAD-B6BA70D10248}" presName="sibTrans" presStyleCnt="0"/>
      <dgm:spPr/>
    </dgm:pt>
    <dgm:pt modelId="{10869715-0949-4EBD-AE3F-FC72E4800664}" type="pres">
      <dgm:prSet presAssocID="{4E2E56F2-BCC8-4CE1-A22B-62472E94EED3}" presName="node" presStyleLbl="node1" presStyleIdx="3" presStyleCnt="5">
        <dgm:presLayoutVars>
          <dgm:bulletEnabled val="1"/>
        </dgm:presLayoutVars>
      </dgm:prSet>
      <dgm:spPr/>
      <dgm:t>
        <a:bodyPr/>
        <a:lstStyle/>
        <a:p>
          <a:endParaRPr lang="es-MX"/>
        </a:p>
      </dgm:t>
    </dgm:pt>
    <dgm:pt modelId="{A318825E-F012-4A20-AB19-B39A2D62D22C}" type="pres">
      <dgm:prSet presAssocID="{642EED69-1A04-4C9C-A7E1-0F05CD5D599F}" presName="sibTrans" presStyleCnt="0"/>
      <dgm:spPr/>
    </dgm:pt>
    <dgm:pt modelId="{5C3E3D4B-7BB9-4401-BA36-FE9E0F7DB9F5}" type="pres">
      <dgm:prSet presAssocID="{8CD6F742-6733-48ED-9326-2A589449EBF6}" presName="node" presStyleLbl="node1" presStyleIdx="4" presStyleCnt="5">
        <dgm:presLayoutVars>
          <dgm:bulletEnabled val="1"/>
        </dgm:presLayoutVars>
      </dgm:prSet>
      <dgm:spPr/>
      <dgm:t>
        <a:bodyPr/>
        <a:lstStyle/>
        <a:p>
          <a:endParaRPr lang="es-MX"/>
        </a:p>
      </dgm:t>
    </dgm:pt>
  </dgm:ptLst>
  <dgm:cxnLst>
    <dgm:cxn modelId="{FD2349C9-6A0C-4EC2-A5E2-DE8E3E4D010C}" srcId="{B0A1B7D3-10F4-4F02-9C48-13F14EA6CDC3}" destId="{4E2E56F2-BCC8-4CE1-A22B-62472E94EED3}" srcOrd="3" destOrd="0" parTransId="{2BC6F16A-5978-4203-906A-01EE221AB5C2}" sibTransId="{642EED69-1A04-4C9C-A7E1-0F05CD5D599F}"/>
    <dgm:cxn modelId="{1EDABED2-F814-44EE-8C18-8DB8E3197A9F}" srcId="{B0A1B7D3-10F4-4F02-9C48-13F14EA6CDC3}" destId="{0A83224C-635B-4136-8044-3DFD0C9861CB}" srcOrd="2" destOrd="0" parTransId="{BD9C91E9-789A-4A34-9878-4B1AE16CC912}" sibTransId="{67386A9B-DAF9-45DB-8EAD-B6BA70D10248}"/>
    <dgm:cxn modelId="{755E551F-C18F-4B86-9B14-08169E5C0F21}" type="presOf" srcId="{0A83224C-635B-4136-8044-3DFD0C9861CB}" destId="{93FCEE72-0505-4AFF-A1D8-CA80B8B59948}" srcOrd="0" destOrd="0" presId="urn:microsoft.com/office/officeart/2005/8/layout/default"/>
    <dgm:cxn modelId="{CD3BAC6C-9509-4F60-98B3-61D684B60B53}" type="presOf" srcId="{4E2E56F2-BCC8-4CE1-A22B-62472E94EED3}" destId="{10869715-0949-4EBD-AE3F-FC72E4800664}" srcOrd="0" destOrd="0" presId="urn:microsoft.com/office/officeart/2005/8/layout/default"/>
    <dgm:cxn modelId="{9058082F-FB62-4814-B4DD-3ED814A7789A}" type="presOf" srcId="{FF0994F3-D566-4A94-AC35-21683383E59B}" destId="{9B9E68C3-9EE1-484D-B30A-3FB88E5BED06}" srcOrd="0" destOrd="0" presId="urn:microsoft.com/office/officeart/2005/8/layout/default"/>
    <dgm:cxn modelId="{8DD6BD60-F1DA-49CC-9DE6-91CDFFEE34DA}" type="presOf" srcId="{E7D987DC-0D01-41CE-B11F-8D2970916FF2}" destId="{7BA6587A-FA30-408D-9E04-A6948E5484EF}" srcOrd="0" destOrd="0" presId="urn:microsoft.com/office/officeart/2005/8/layout/default"/>
    <dgm:cxn modelId="{A04D3F85-0CB2-4E88-9A21-A4B2CC9BA8E6}" type="presOf" srcId="{8CD6F742-6733-48ED-9326-2A589449EBF6}" destId="{5C3E3D4B-7BB9-4401-BA36-FE9E0F7DB9F5}" srcOrd="0" destOrd="0" presId="urn:microsoft.com/office/officeart/2005/8/layout/default"/>
    <dgm:cxn modelId="{0BF9EC73-B00C-4FF4-946E-1C8FB874D4D8}" srcId="{B0A1B7D3-10F4-4F02-9C48-13F14EA6CDC3}" destId="{FF0994F3-D566-4A94-AC35-21683383E59B}" srcOrd="0" destOrd="0" parTransId="{6B23E375-CD9D-4D1B-860F-23D5AC331BCB}" sibTransId="{BB4D55BF-43ED-4176-A4FF-78676031FDBB}"/>
    <dgm:cxn modelId="{78324053-05B3-4F48-819B-2A553FE814EF}" type="presOf" srcId="{B0A1B7D3-10F4-4F02-9C48-13F14EA6CDC3}" destId="{E06B638E-E1D3-482D-B07D-0DAFD1FE4B68}" srcOrd="0" destOrd="0" presId="urn:microsoft.com/office/officeart/2005/8/layout/default"/>
    <dgm:cxn modelId="{6A95B770-AF9B-4994-8D56-26D79C83CFAC}" srcId="{B0A1B7D3-10F4-4F02-9C48-13F14EA6CDC3}" destId="{E7D987DC-0D01-41CE-B11F-8D2970916FF2}" srcOrd="1" destOrd="0" parTransId="{6D3DAF47-98AF-441D-9EA7-1A4AB4AA8464}" sibTransId="{ED0BE2A6-86CB-4988-84BE-A7A3893293F7}"/>
    <dgm:cxn modelId="{7FDCD7A8-E107-4479-BA7E-DA71857150B6}" srcId="{B0A1B7D3-10F4-4F02-9C48-13F14EA6CDC3}" destId="{8CD6F742-6733-48ED-9326-2A589449EBF6}" srcOrd="4" destOrd="0" parTransId="{6CFA847D-7CED-4BA8-99FD-FC00D33EBEEC}" sibTransId="{413DE172-43F1-4C88-B18B-DED7908B34E4}"/>
    <dgm:cxn modelId="{E0FC9B94-345B-4AD5-A3A2-EC46AF264B2C}" type="presParOf" srcId="{E06B638E-E1D3-482D-B07D-0DAFD1FE4B68}" destId="{9B9E68C3-9EE1-484D-B30A-3FB88E5BED06}" srcOrd="0" destOrd="0" presId="urn:microsoft.com/office/officeart/2005/8/layout/default"/>
    <dgm:cxn modelId="{A2193DAA-42E6-40A6-A869-028D73635728}" type="presParOf" srcId="{E06B638E-E1D3-482D-B07D-0DAFD1FE4B68}" destId="{6FE66580-61F4-4615-B2BA-083A3378F50D}" srcOrd="1" destOrd="0" presId="urn:microsoft.com/office/officeart/2005/8/layout/default"/>
    <dgm:cxn modelId="{FE2B57A8-D490-414E-B311-455E1B54547B}" type="presParOf" srcId="{E06B638E-E1D3-482D-B07D-0DAFD1FE4B68}" destId="{7BA6587A-FA30-408D-9E04-A6948E5484EF}" srcOrd="2" destOrd="0" presId="urn:microsoft.com/office/officeart/2005/8/layout/default"/>
    <dgm:cxn modelId="{C0C8EC4B-D2C4-4F5B-9D0A-11702CD470A0}" type="presParOf" srcId="{E06B638E-E1D3-482D-B07D-0DAFD1FE4B68}" destId="{12F62B01-F9DB-4C6C-AB12-396E3B81F0C5}" srcOrd="3" destOrd="0" presId="urn:microsoft.com/office/officeart/2005/8/layout/default"/>
    <dgm:cxn modelId="{16BA91BC-28BE-48B7-B677-A62263C6FCD0}" type="presParOf" srcId="{E06B638E-E1D3-482D-B07D-0DAFD1FE4B68}" destId="{93FCEE72-0505-4AFF-A1D8-CA80B8B59948}" srcOrd="4" destOrd="0" presId="urn:microsoft.com/office/officeart/2005/8/layout/default"/>
    <dgm:cxn modelId="{AC3DA1BB-29BC-41F9-B24D-264ED1B1B381}" type="presParOf" srcId="{E06B638E-E1D3-482D-B07D-0DAFD1FE4B68}" destId="{53A444FC-334E-440F-BEBA-AD1662C2ECFB}" srcOrd="5" destOrd="0" presId="urn:microsoft.com/office/officeart/2005/8/layout/default"/>
    <dgm:cxn modelId="{EC6493E0-76F7-47D7-8048-46AFA3C1723F}" type="presParOf" srcId="{E06B638E-E1D3-482D-B07D-0DAFD1FE4B68}" destId="{10869715-0949-4EBD-AE3F-FC72E4800664}" srcOrd="6" destOrd="0" presId="urn:microsoft.com/office/officeart/2005/8/layout/default"/>
    <dgm:cxn modelId="{71B1481F-B2DC-40E4-90B9-14861902E5AD}" type="presParOf" srcId="{E06B638E-E1D3-482D-B07D-0DAFD1FE4B68}" destId="{A318825E-F012-4A20-AB19-B39A2D62D22C}" srcOrd="7" destOrd="0" presId="urn:microsoft.com/office/officeart/2005/8/layout/default"/>
    <dgm:cxn modelId="{0E2F9AC7-F461-444B-9F2A-992464425922}" type="presParOf" srcId="{E06B638E-E1D3-482D-B07D-0DAFD1FE4B68}" destId="{5C3E3D4B-7BB9-4401-BA36-FE9E0F7DB9F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1EB144-1402-4E09-86E4-786A381CBDA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s-MX"/>
        </a:p>
      </dgm:t>
    </dgm:pt>
    <dgm:pt modelId="{83D31E8A-A1F9-4414-8377-D25C65FB92C8}">
      <dgm:prSet phldrT="[Texto]" custT="1"/>
      <dgm:spPr/>
      <dgm:t>
        <a:bodyPr/>
        <a:lstStyle/>
        <a:p>
          <a:r>
            <a:rPr lang="es-MX" sz="2800" dirty="0">
              <a:latin typeface="Raleway" panose="020B0503030101060003"/>
            </a:rPr>
            <a:t>Organización</a:t>
          </a:r>
        </a:p>
      </dgm:t>
    </dgm:pt>
    <dgm:pt modelId="{D840A604-FC65-49A6-8F08-08CA6AA27EC9}" type="parTrans" cxnId="{245F4BEF-428E-4374-B878-705159567F00}">
      <dgm:prSet/>
      <dgm:spPr/>
      <dgm:t>
        <a:bodyPr/>
        <a:lstStyle/>
        <a:p>
          <a:endParaRPr lang="es-MX">
            <a:latin typeface="Raleway" panose="020B0503030101060003"/>
          </a:endParaRPr>
        </a:p>
      </dgm:t>
    </dgm:pt>
    <dgm:pt modelId="{41B61852-E6D8-4F2C-8737-5E9A30BAC817}" type="sibTrans" cxnId="{245F4BEF-428E-4374-B878-705159567F00}">
      <dgm:prSet/>
      <dgm:spPr/>
      <dgm:t>
        <a:bodyPr/>
        <a:lstStyle/>
        <a:p>
          <a:endParaRPr lang="es-MX">
            <a:latin typeface="Raleway" panose="020B0503030101060003"/>
          </a:endParaRPr>
        </a:p>
      </dgm:t>
    </dgm:pt>
    <dgm:pt modelId="{10E5B177-38EA-49A1-8A23-5245B54379A9}">
      <dgm:prSet phldrT="[Texto]"/>
      <dgm:spPr/>
      <dgm:t>
        <a:bodyPr anchor="ctr"/>
        <a:lstStyle/>
        <a:p>
          <a:r>
            <a:rPr lang="es-MX" dirty="0">
              <a:latin typeface="Raleway" panose="020B0503030101060003"/>
            </a:rPr>
            <a:t>Instituto Nacional Electoral</a:t>
          </a:r>
        </a:p>
      </dgm:t>
    </dgm:pt>
    <dgm:pt modelId="{B3E30C3C-3F6E-42B0-89CC-CAF7583D60BE}" type="parTrans" cxnId="{B968D4EE-E83D-49EE-AA31-9113D4E49FF0}">
      <dgm:prSet/>
      <dgm:spPr/>
      <dgm:t>
        <a:bodyPr/>
        <a:lstStyle/>
        <a:p>
          <a:endParaRPr lang="es-MX">
            <a:latin typeface="Raleway" panose="020B0503030101060003"/>
          </a:endParaRPr>
        </a:p>
      </dgm:t>
    </dgm:pt>
    <dgm:pt modelId="{631E6464-6FDD-497A-867E-3B19936EAFB0}" type="sibTrans" cxnId="{B968D4EE-E83D-49EE-AA31-9113D4E49FF0}">
      <dgm:prSet/>
      <dgm:spPr/>
      <dgm:t>
        <a:bodyPr/>
        <a:lstStyle/>
        <a:p>
          <a:endParaRPr lang="es-MX">
            <a:latin typeface="Raleway" panose="020B0503030101060003"/>
          </a:endParaRPr>
        </a:p>
      </dgm:t>
    </dgm:pt>
    <dgm:pt modelId="{098C9045-F5A2-4476-AA26-401552C77FD6}">
      <dgm:prSet phldrT="[Texto]" custT="1"/>
      <dgm:spPr/>
      <dgm:t>
        <a:bodyPr/>
        <a:lstStyle/>
        <a:p>
          <a:r>
            <a:rPr lang="es-MX" sz="2800" dirty="0">
              <a:latin typeface="Raleway" panose="020B0503030101060003"/>
            </a:rPr>
            <a:t>Procuración de justicia</a:t>
          </a:r>
        </a:p>
      </dgm:t>
    </dgm:pt>
    <dgm:pt modelId="{6215F9DD-98E5-4FCD-81FD-4381120C46F5}" type="parTrans" cxnId="{EE71B4C8-C621-4BB3-9612-62F39262B887}">
      <dgm:prSet/>
      <dgm:spPr/>
      <dgm:t>
        <a:bodyPr/>
        <a:lstStyle/>
        <a:p>
          <a:endParaRPr lang="es-MX">
            <a:latin typeface="Raleway" panose="020B0503030101060003"/>
          </a:endParaRPr>
        </a:p>
      </dgm:t>
    </dgm:pt>
    <dgm:pt modelId="{4FA7004C-076A-40A5-8044-45BC78C42F33}" type="sibTrans" cxnId="{EE71B4C8-C621-4BB3-9612-62F39262B887}">
      <dgm:prSet/>
      <dgm:spPr/>
      <dgm:t>
        <a:bodyPr/>
        <a:lstStyle/>
        <a:p>
          <a:endParaRPr lang="es-MX">
            <a:latin typeface="Raleway" panose="020B0503030101060003"/>
          </a:endParaRPr>
        </a:p>
      </dgm:t>
    </dgm:pt>
    <dgm:pt modelId="{252702F3-7C9D-49BE-8900-1E05C927BCA3}">
      <dgm:prSet phldrT="[Texto]"/>
      <dgm:spPr/>
      <dgm:t>
        <a:bodyPr anchor="ctr"/>
        <a:lstStyle/>
        <a:p>
          <a:r>
            <a:rPr lang="es-MX" dirty="0">
              <a:latin typeface="Raleway" panose="020B0503030101060003"/>
            </a:rPr>
            <a:t>Fiscalía Especializada en Delitos Electorales</a:t>
          </a:r>
        </a:p>
      </dgm:t>
    </dgm:pt>
    <dgm:pt modelId="{F8674DB2-FE1E-468C-B200-5795A029CF3D}" type="parTrans" cxnId="{C9399EEE-7337-45A6-947A-C2495ABB4EDD}">
      <dgm:prSet/>
      <dgm:spPr/>
      <dgm:t>
        <a:bodyPr/>
        <a:lstStyle/>
        <a:p>
          <a:endParaRPr lang="es-MX">
            <a:latin typeface="Raleway" panose="020B0503030101060003"/>
          </a:endParaRPr>
        </a:p>
      </dgm:t>
    </dgm:pt>
    <dgm:pt modelId="{BE3E5814-D6E3-480C-B337-CC7310F2B72F}" type="sibTrans" cxnId="{C9399EEE-7337-45A6-947A-C2495ABB4EDD}">
      <dgm:prSet/>
      <dgm:spPr/>
      <dgm:t>
        <a:bodyPr/>
        <a:lstStyle/>
        <a:p>
          <a:endParaRPr lang="es-MX">
            <a:latin typeface="Raleway" panose="020B0503030101060003"/>
          </a:endParaRPr>
        </a:p>
      </dgm:t>
    </dgm:pt>
    <dgm:pt modelId="{54CEF542-0FB3-4F25-97A8-54695BEC1F7E}">
      <dgm:prSet phldrT="[Texto]" custT="1"/>
      <dgm:spPr/>
      <dgm:t>
        <a:bodyPr/>
        <a:lstStyle/>
        <a:p>
          <a:r>
            <a:rPr lang="es-MX" sz="2800" dirty="0">
              <a:latin typeface="Raleway" panose="020B0503030101060003"/>
            </a:rPr>
            <a:t>Impartición de justicia</a:t>
          </a:r>
        </a:p>
      </dgm:t>
    </dgm:pt>
    <dgm:pt modelId="{FDD89247-D540-40A4-B5B9-D746EF70E39F}" type="parTrans" cxnId="{5088A7E4-25EF-452F-B1FD-DA53094DC857}">
      <dgm:prSet/>
      <dgm:spPr/>
      <dgm:t>
        <a:bodyPr/>
        <a:lstStyle/>
        <a:p>
          <a:endParaRPr lang="es-MX">
            <a:latin typeface="Raleway" panose="020B0503030101060003"/>
          </a:endParaRPr>
        </a:p>
      </dgm:t>
    </dgm:pt>
    <dgm:pt modelId="{6E89006A-EACE-4220-8679-0164C16D05E4}" type="sibTrans" cxnId="{5088A7E4-25EF-452F-B1FD-DA53094DC857}">
      <dgm:prSet/>
      <dgm:spPr/>
      <dgm:t>
        <a:bodyPr/>
        <a:lstStyle/>
        <a:p>
          <a:endParaRPr lang="es-MX">
            <a:latin typeface="Raleway" panose="020B0503030101060003"/>
          </a:endParaRPr>
        </a:p>
      </dgm:t>
    </dgm:pt>
    <dgm:pt modelId="{BF84C933-6358-4DC3-A79E-0B676F7F53A3}">
      <dgm:prSet/>
      <dgm:spPr/>
      <dgm:t>
        <a:bodyPr anchor="ctr"/>
        <a:lstStyle/>
        <a:p>
          <a:r>
            <a:rPr lang="es-MX" dirty="0">
              <a:latin typeface="Raleway" panose="020B0503030101060003"/>
            </a:rPr>
            <a:t>Tribunal Electoral del Poder Judicial de la Federación</a:t>
          </a:r>
        </a:p>
      </dgm:t>
    </dgm:pt>
    <dgm:pt modelId="{D520A45C-7156-4D71-AF89-973C899C3C99}" type="parTrans" cxnId="{644500D2-4660-47E7-932E-FFE01AA5D99B}">
      <dgm:prSet/>
      <dgm:spPr/>
      <dgm:t>
        <a:bodyPr/>
        <a:lstStyle/>
        <a:p>
          <a:endParaRPr lang="es-MX">
            <a:latin typeface="Raleway" panose="020B0503030101060003"/>
          </a:endParaRPr>
        </a:p>
      </dgm:t>
    </dgm:pt>
    <dgm:pt modelId="{1C563E18-00A8-4AA0-8ED1-76CADA908424}" type="sibTrans" cxnId="{644500D2-4660-47E7-932E-FFE01AA5D99B}">
      <dgm:prSet/>
      <dgm:spPr/>
      <dgm:t>
        <a:bodyPr/>
        <a:lstStyle/>
        <a:p>
          <a:endParaRPr lang="es-MX">
            <a:latin typeface="Raleway" panose="020B0503030101060003"/>
          </a:endParaRPr>
        </a:p>
      </dgm:t>
    </dgm:pt>
    <dgm:pt modelId="{E14DA196-8BAF-4F95-831D-8C3FD4BE1674}" type="pres">
      <dgm:prSet presAssocID="{A31EB144-1402-4E09-86E4-786A381CBDA7}" presName="Name0" presStyleCnt="0">
        <dgm:presLayoutVars>
          <dgm:dir/>
          <dgm:animLvl val="lvl"/>
          <dgm:resizeHandles val="exact"/>
        </dgm:presLayoutVars>
      </dgm:prSet>
      <dgm:spPr/>
      <dgm:t>
        <a:bodyPr/>
        <a:lstStyle/>
        <a:p>
          <a:endParaRPr lang="es-MX"/>
        </a:p>
      </dgm:t>
    </dgm:pt>
    <dgm:pt modelId="{6A8BADB6-2D04-4302-869E-3225D5B1CFF1}" type="pres">
      <dgm:prSet presAssocID="{54CEF542-0FB3-4F25-97A8-54695BEC1F7E}" presName="boxAndChildren" presStyleCnt="0"/>
      <dgm:spPr/>
    </dgm:pt>
    <dgm:pt modelId="{9F858DC4-520F-49CE-8616-7CFE233B8C29}" type="pres">
      <dgm:prSet presAssocID="{54CEF542-0FB3-4F25-97A8-54695BEC1F7E}" presName="parentTextBox" presStyleLbl="node1" presStyleIdx="0" presStyleCnt="3"/>
      <dgm:spPr/>
      <dgm:t>
        <a:bodyPr/>
        <a:lstStyle/>
        <a:p>
          <a:endParaRPr lang="es-MX"/>
        </a:p>
      </dgm:t>
    </dgm:pt>
    <dgm:pt modelId="{729A6810-1DE3-427D-A0C1-69BBAA57E7A7}" type="pres">
      <dgm:prSet presAssocID="{54CEF542-0FB3-4F25-97A8-54695BEC1F7E}" presName="entireBox" presStyleLbl="node1" presStyleIdx="0" presStyleCnt="3"/>
      <dgm:spPr/>
      <dgm:t>
        <a:bodyPr/>
        <a:lstStyle/>
        <a:p>
          <a:endParaRPr lang="es-MX"/>
        </a:p>
      </dgm:t>
    </dgm:pt>
    <dgm:pt modelId="{A4B38DC5-48AF-4545-AF2D-50DC9A374C54}" type="pres">
      <dgm:prSet presAssocID="{54CEF542-0FB3-4F25-97A8-54695BEC1F7E}" presName="descendantBox" presStyleCnt="0"/>
      <dgm:spPr/>
    </dgm:pt>
    <dgm:pt modelId="{D3F842F7-02CF-48BB-A36F-A1979A088CF3}" type="pres">
      <dgm:prSet presAssocID="{BF84C933-6358-4DC3-A79E-0B676F7F53A3}" presName="childTextBox" presStyleLbl="fgAccFollowNode1" presStyleIdx="0" presStyleCnt="3">
        <dgm:presLayoutVars>
          <dgm:bulletEnabled val="1"/>
        </dgm:presLayoutVars>
      </dgm:prSet>
      <dgm:spPr/>
      <dgm:t>
        <a:bodyPr/>
        <a:lstStyle/>
        <a:p>
          <a:endParaRPr lang="es-MX"/>
        </a:p>
      </dgm:t>
    </dgm:pt>
    <dgm:pt modelId="{BB806CB4-BEF5-4924-8A3C-0783F9A89C62}" type="pres">
      <dgm:prSet presAssocID="{4FA7004C-076A-40A5-8044-45BC78C42F33}" presName="sp" presStyleCnt="0"/>
      <dgm:spPr/>
    </dgm:pt>
    <dgm:pt modelId="{1F2D78E3-04B2-4143-AB3C-D95D8F820539}" type="pres">
      <dgm:prSet presAssocID="{098C9045-F5A2-4476-AA26-401552C77FD6}" presName="arrowAndChildren" presStyleCnt="0"/>
      <dgm:spPr/>
    </dgm:pt>
    <dgm:pt modelId="{5C2D9717-129C-4749-ADEB-167425ABFF89}" type="pres">
      <dgm:prSet presAssocID="{098C9045-F5A2-4476-AA26-401552C77FD6}" presName="parentTextArrow" presStyleLbl="node1" presStyleIdx="0" presStyleCnt="3"/>
      <dgm:spPr/>
      <dgm:t>
        <a:bodyPr/>
        <a:lstStyle/>
        <a:p>
          <a:endParaRPr lang="es-MX"/>
        </a:p>
      </dgm:t>
    </dgm:pt>
    <dgm:pt modelId="{D03E6F4A-F578-4470-B430-5E4B935086FD}" type="pres">
      <dgm:prSet presAssocID="{098C9045-F5A2-4476-AA26-401552C77FD6}" presName="arrow" presStyleLbl="node1" presStyleIdx="1" presStyleCnt="3"/>
      <dgm:spPr/>
      <dgm:t>
        <a:bodyPr/>
        <a:lstStyle/>
        <a:p>
          <a:endParaRPr lang="es-MX"/>
        </a:p>
      </dgm:t>
    </dgm:pt>
    <dgm:pt modelId="{6ABAEEBB-042D-4721-B471-52FD98818E41}" type="pres">
      <dgm:prSet presAssocID="{098C9045-F5A2-4476-AA26-401552C77FD6}" presName="descendantArrow" presStyleCnt="0"/>
      <dgm:spPr/>
    </dgm:pt>
    <dgm:pt modelId="{7EE695C0-AA10-4E9E-B707-43D4A0D21E56}" type="pres">
      <dgm:prSet presAssocID="{252702F3-7C9D-49BE-8900-1E05C927BCA3}" presName="childTextArrow" presStyleLbl="fgAccFollowNode1" presStyleIdx="1" presStyleCnt="3">
        <dgm:presLayoutVars>
          <dgm:bulletEnabled val="1"/>
        </dgm:presLayoutVars>
      </dgm:prSet>
      <dgm:spPr/>
      <dgm:t>
        <a:bodyPr/>
        <a:lstStyle/>
        <a:p>
          <a:endParaRPr lang="es-MX"/>
        </a:p>
      </dgm:t>
    </dgm:pt>
    <dgm:pt modelId="{06895B1E-1567-4598-960E-4BB3612A52D4}" type="pres">
      <dgm:prSet presAssocID="{41B61852-E6D8-4F2C-8737-5E9A30BAC817}" presName="sp" presStyleCnt="0"/>
      <dgm:spPr/>
    </dgm:pt>
    <dgm:pt modelId="{720DCCBD-564E-4B24-B042-D49E87DCCF87}" type="pres">
      <dgm:prSet presAssocID="{83D31E8A-A1F9-4414-8377-D25C65FB92C8}" presName="arrowAndChildren" presStyleCnt="0"/>
      <dgm:spPr/>
    </dgm:pt>
    <dgm:pt modelId="{FCF2A4E1-B092-4F95-8CCF-4DF3A73AA278}" type="pres">
      <dgm:prSet presAssocID="{83D31E8A-A1F9-4414-8377-D25C65FB92C8}" presName="parentTextArrow" presStyleLbl="node1" presStyleIdx="1" presStyleCnt="3"/>
      <dgm:spPr/>
      <dgm:t>
        <a:bodyPr/>
        <a:lstStyle/>
        <a:p>
          <a:endParaRPr lang="es-MX"/>
        </a:p>
      </dgm:t>
    </dgm:pt>
    <dgm:pt modelId="{5563BFD9-6970-468A-AF8A-DBA81F008A0F}" type="pres">
      <dgm:prSet presAssocID="{83D31E8A-A1F9-4414-8377-D25C65FB92C8}" presName="arrow" presStyleLbl="node1" presStyleIdx="2" presStyleCnt="3"/>
      <dgm:spPr/>
      <dgm:t>
        <a:bodyPr/>
        <a:lstStyle/>
        <a:p>
          <a:endParaRPr lang="es-MX"/>
        </a:p>
      </dgm:t>
    </dgm:pt>
    <dgm:pt modelId="{113915F0-8D3C-489B-888D-C47D3DE5AB42}" type="pres">
      <dgm:prSet presAssocID="{83D31E8A-A1F9-4414-8377-D25C65FB92C8}" presName="descendantArrow" presStyleCnt="0"/>
      <dgm:spPr/>
    </dgm:pt>
    <dgm:pt modelId="{79EF7872-3B74-4851-AA4E-91E89A562336}" type="pres">
      <dgm:prSet presAssocID="{10E5B177-38EA-49A1-8A23-5245B54379A9}" presName="childTextArrow" presStyleLbl="fgAccFollowNode1" presStyleIdx="2" presStyleCnt="3">
        <dgm:presLayoutVars>
          <dgm:bulletEnabled val="1"/>
        </dgm:presLayoutVars>
      </dgm:prSet>
      <dgm:spPr/>
      <dgm:t>
        <a:bodyPr/>
        <a:lstStyle/>
        <a:p>
          <a:endParaRPr lang="es-MX"/>
        </a:p>
      </dgm:t>
    </dgm:pt>
  </dgm:ptLst>
  <dgm:cxnLst>
    <dgm:cxn modelId="{C9399EEE-7337-45A6-947A-C2495ABB4EDD}" srcId="{098C9045-F5A2-4476-AA26-401552C77FD6}" destId="{252702F3-7C9D-49BE-8900-1E05C927BCA3}" srcOrd="0" destOrd="0" parTransId="{F8674DB2-FE1E-468C-B200-5795A029CF3D}" sibTransId="{BE3E5814-D6E3-480C-B337-CC7310F2B72F}"/>
    <dgm:cxn modelId="{6A3CA01F-C5C0-4A86-863E-C06EFF8D6A80}" type="presOf" srcId="{A31EB144-1402-4E09-86E4-786A381CBDA7}" destId="{E14DA196-8BAF-4F95-831D-8C3FD4BE1674}" srcOrd="0" destOrd="0" presId="urn:microsoft.com/office/officeart/2005/8/layout/process4"/>
    <dgm:cxn modelId="{245F4BEF-428E-4374-B878-705159567F00}" srcId="{A31EB144-1402-4E09-86E4-786A381CBDA7}" destId="{83D31E8A-A1F9-4414-8377-D25C65FB92C8}" srcOrd="0" destOrd="0" parTransId="{D840A604-FC65-49A6-8F08-08CA6AA27EC9}" sibTransId="{41B61852-E6D8-4F2C-8737-5E9A30BAC817}"/>
    <dgm:cxn modelId="{47846AB2-F5D5-4036-B9D9-16A3B6FA5772}" type="presOf" srcId="{83D31E8A-A1F9-4414-8377-D25C65FB92C8}" destId="{5563BFD9-6970-468A-AF8A-DBA81F008A0F}" srcOrd="1" destOrd="0" presId="urn:microsoft.com/office/officeart/2005/8/layout/process4"/>
    <dgm:cxn modelId="{25655520-E72F-4094-A887-1D5869981E87}" type="presOf" srcId="{252702F3-7C9D-49BE-8900-1E05C927BCA3}" destId="{7EE695C0-AA10-4E9E-B707-43D4A0D21E56}" srcOrd="0" destOrd="0" presId="urn:microsoft.com/office/officeart/2005/8/layout/process4"/>
    <dgm:cxn modelId="{5088A7E4-25EF-452F-B1FD-DA53094DC857}" srcId="{A31EB144-1402-4E09-86E4-786A381CBDA7}" destId="{54CEF542-0FB3-4F25-97A8-54695BEC1F7E}" srcOrd="2" destOrd="0" parTransId="{FDD89247-D540-40A4-B5B9-D746EF70E39F}" sibTransId="{6E89006A-EACE-4220-8679-0164C16D05E4}"/>
    <dgm:cxn modelId="{25F67D89-88BA-4C59-866E-FF2EA1410CDE}" type="presOf" srcId="{83D31E8A-A1F9-4414-8377-D25C65FB92C8}" destId="{FCF2A4E1-B092-4F95-8CCF-4DF3A73AA278}" srcOrd="0" destOrd="0" presId="urn:microsoft.com/office/officeart/2005/8/layout/process4"/>
    <dgm:cxn modelId="{02F8516D-3027-4A2B-AC43-3A99A3847EE7}" type="presOf" srcId="{BF84C933-6358-4DC3-A79E-0B676F7F53A3}" destId="{D3F842F7-02CF-48BB-A36F-A1979A088CF3}" srcOrd="0" destOrd="0" presId="urn:microsoft.com/office/officeart/2005/8/layout/process4"/>
    <dgm:cxn modelId="{7EE1318E-FD9A-4AF4-8867-F1D8F4C58B62}" type="presOf" srcId="{54CEF542-0FB3-4F25-97A8-54695BEC1F7E}" destId="{729A6810-1DE3-427D-A0C1-69BBAA57E7A7}" srcOrd="1" destOrd="0" presId="urn:microsoft.com/office/officeart/2005/8/layout/process4"/>
    <dgm:cxn modelId="{EE71B4C8-C621-4BB3-9612-62F39262B887}" srcId="{A31EB144-1402-4E09-86E4-786A381CBDA7}" destId="{098C9045-F5A2-4476-AA26-401552C77FD6}" srcOrd="1" destOrd="0" parTransId="{6215F9DD-98E5-4FCD-81FD-4381120C46F5}" sibTransId="{4FA7004C-076A-40A5-8044-45BC78C42F33}"/>
    <dgm:cxn modelId="{22F126DF-FBBA-4410-9023-012A5CDEA1BA}" type="presOf" srcId="{098C9045-F5A2-4476-AA26-401552C77FD6}" destId="{D03E6F4A-F578-4470-B430-5E4B935086FD}" srcOrd="1" destOrd="0" presId="urn:microsoft.com/office/officeart/2005/8/layout/process4"/>
    <dgm:cxn modelId="{644500D2-4660-47E7-932E-FFE01AA5D99B}" srcId="{54CEF542-0FB3-4F25-97A8-54695BEC1F7E}" destId="{BF84C933-6358-4DC3-A79E-0B676F7F53A3}" srcOrd="0" destOrd="0" parTransId="{D520A45C-7156-4D71-AF89-973C899C3C99}" sibTransId="{1C563E18-00A8-4AA0-8ED1-76CADA908424}"/>
    <dgm:cxn modelId="{47CB264F-39FC-4550-A6CC-07F1A09ABAA4}" type="presOf" srcId="{098C9045-F5A2-4476-AA26-401552C77FD6}" destId="{5C2D9717-129C-4749-ADEB-167425ABFF89}" srcOrd="0" destOrd="0" presId="urn:microsoft.com/office/officeart/2005/8/layout/process4"/>
    <dgm:cxn modelId="{E37E894C-C75E-470B-AD46-2114D0A7A40A}" type="presOf" srcId="{10E5B177-38EA-49A1-8A23-5245B54379A9}" destId="{79EF7872-3B74-4851-AA4E-91E89A562336}" srcOrd="0" destOrd="0" presId="urn:microsoft.com/office/officeart/2005/8/layout/process4"/>
    <dgm:cxn modelId="{B968D4EE-E83D-49EE-AA31-9113D4E49FF0}" srcId="{83D31E8A-A1F9-4414-8377-D25C65FB92C8}" destId="{10E5B177-38EA-49A1-8A23-5245B54379A9}" srcOrd="0" destOrd="0" parTransId="{B3E30C3C-3F6E-42B0-89CC-CAF7583D60BE}" sibTransId="{631E6464-6FDD-497A-867E-3B19936EAFB0}"/>
    <dgm:cxn modelId="{A1B3262D-1051-4723-8618-F95AEAA9ECAA}" type="presOf" srcId="{54CEF542-0FB3-4F25-97A8-54695BEC1F7E}" destId="{9F858DC4-520F-49CE-8616-7CFE233B8C29}" srcOrd="0" destOrd="0" presId="urn:microsoft.com/office/officeart/2005/8/layout/process4"/>
    <dgm:cxn modelId="{EB7A1371-8011-46A6-8186-69A7C2C16E8A}" type="presParOf" srcId="{E14DA196-8BAF-4F95-831D-8C3FD4BE1674}" destId="{6A8BADB6-2D04-4302-869E-3225D5B1CFF1}" srcOrd="0" destOrd="0" presId="urn:microsoft.com/office/officeart/2005/8/layout/process4"/>
    <dgm:cxn modelId="{C44B6D44-E82A-4679-826A-6F0C1B1009E1}" type="presParOf" srcId="{6A8BADB6-2D04-4302-869E-3225D5B1CFF1}" destId="{9F858DC4-520F-49CE-8616-7CFE233B8C29}" srcOrd="0" destOrd="0" presId="urn:microsoft.com/office/officeart/2005/8/layout/process4"/>
    <dgm:cxn modelId="{C94F7DEE-DCFC-4124-B50A-8E5FFBF759BF}" type="presParOf" srcId="{6A8BADB6-2D04-4302-869E-3225D5B1CFF1}" destId="{729A6810-1DE3-427D-A0C1-69BBAA57E7A7}" srcOrd="1" destOrd="0" presId="urn:microsoft.com/office/officeart/2005/8/layout/process4"/>
    <dgm:cxn modelId="{D145BB92-3AF8-4C4F-B1F3-12B90F3BC8AD}" type="presParOf" srcId="{6A8BADB6-2D04-4302-869E-3225D5B1CFF1}" destId="{A4B38DC5-48AF-4545-AF2D-50DC9A374C54}" srcOrd="2" destOrd="0" presId="urn:microsoft.com/office/officeart/2005/8/layout/process4"/>
    <dgm:cxn modelId="{A40640D6-4005-49C3-9668-5C16438C2FA5}" type="presParOf" srcId="{A4B38DC5-48AF-4545-AF2D-50DC9A374C54}" destId="{D3F842F7-02CF-48BB-A36F-A1979A088CF3}" srcOrd="0" destOrd="0" presId="urn:microsoft.com/office/officeart/2005/8/layout/process4"/>
    <dgm:cxn modelId="{4ECCD3E3-FF1E-4CA8-A560-16683869C8FE}" type="presParOf" srcId="{E14DA196-8BAF-4F95-831D-8C3FD4BE1674}" destId="{BB806CB4-BEF5-4924-8A3C-0783F9A89C62}" srcOrd="1" destOrd="0" presId="urn:microsoft.com/office/officeart/2005/8/layout/process4"/>
    <dgm:cxn modelId="{127CD8BF-0B1D-4FC5-B702-164223A48F0E}" type="presParOf" srcId="{E14DA196-8BAF-4F95-831D-8C3FD4BE1674}" destId="{1F2D78E3-04B2-4143-AB3C-D95D8F820539}" srcOrd="2" destOrd="0" presId="urn:microsoft.com/office/officeart/2005/8/layout/process4"/>
    <dgm:cxn modelId="{53807375-E06E-41B2-8E87-54809170785D}" type="presParOf" srcId="{1F2D78E3-04B2-4143-AB3C-D95D8F820539}" destId="{5C2D9717-129C-4749-ADEB-167425ABFF89}" srcOrd="0" destOrd="0" presId="urn:microsoft.com/office/officeart/2005/8/layout/process4"/>
    <dgm:cxn modelId="{33080B50-441E-4FCC-ACA6-BB2836BB039D}" type="presParOf" srcId="{1F2D78E3-04B2-4143-AB3C-D95D8F820539}" destId="{D03E6F4A-F578-4470-B430-5E4B935086FD}" srcOrd="1" destOrd="0" presId="urn:microsoft.com/office/officeart/2005/8/layout/process4"/>
    <dgm:cxn modelId="{D7793D26-3247-4C34-AC8C-42382989C337}" type="presParOf" srcId="{1F2D78E3-04B2-4143-AB3C-D95D8F820539}" destId="{6ABAEEBB-042D-4721-B471-52FD98818E41}" srcOrd="2" destOrd="0" presId="urn:microsoft.com/office/officeart/2005/8/layout/process4"/>
    <dgm:cxn modelId="{B5DA18F0-2467-4FB4-8382-1F480A1719AB}" type="presParOf" srcId="{6ABAEEBB-042D-4721-B471-52FD98818E41}" destId="{7EE695C0-AA10-4E9E-B707-43D4A0D21E56}" srcOrd="0" destOrd="0" presId="urn:microsoft.com/office/officeart/2005/8/layout/process4"/>
    <dgm:cxn modelId="{19D3E99A-A3F8-48B2-A55C-13B18C42D25E}" type="presParOf" srcId="{E14DA196-8BAF-4F95-831D-8C3FD4BE1674}" destId="{06895B1E-1567-4598-960E-4BB3612A52D4}" srcOrd="3" destOrd="0" presId="urn:microsoft.com/office/officeart/2005/8/layout/process4"/>
    <dgm:cxn modelId="{2F41A31E-A3C3-4EF3-B253-DF7312965FA4}" type="presParOf" srcId="{E14DA196-8BAF-4F95-831D-8C3FD4BE1674}" destId="{720DCCBD-564E-4B24-B042-D49E87DCCF87}" srcOrd="4" destOrd="0" presId="urn:microsoft.com/office/officeart/2005/8/layout/process4"/>
    <dgm:cxn modelId="{9AFFD567-3A19-4518-8C1E-44B02DC414E8}" type="presParOf" srcId="{720DCCBD-564E-4B24-B042-D49E87DCCF87}" destId="{FCF2A4E1-B092-4F95-8CCF-4DF3A73AA278}" srcOrd="0" destOrd="0" presId="urn:microsoft.com/office/officeart/2005/8/layout/process4"/>
    <dgm:cxn modelId="{011F76BE-5E8E-400F-AE60-E6CB0622CD45}" type="presParOf" srcId="{720DCCBD-564E-4B24-B042-D49E87DCCF87}" destId="{5563BFD9-6970-468A-AF8A-DBA81F008A0F}" srcOrd="1" destOrd="0" presId="urn:microsoft.com/office/officeart/2005/8/layout/process4"/>
    <dgm:cxn modelId="{67494A4B-0934-4351-972A-C08CCBB88C44}" type="presParOf" srcId="{720DCCBD-564E-4B24-B042-D49E87DCCF87}" destId="{113915F0-8D3C-489B-888D-C47D3DE5AB42}" srcOrd="2" destOrd="0" presId="urn:microsoft.com/office/officeart/2005/8/layout/process4"/>
    <dgm:cxn modelId="{DD1F41C2-9B68-410A-A2EE-AD8B79CBEECE}" type="presParOf" srcId="{113915F0-8D3C-489B-888D-C47D3DE5AB42}" destId="{79EF7872-3B74-4851-AA4E-91E89A5623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1EB144-1402-4E09-86E4-786A381CBDA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s-MX"/>
        </a:p>
      </dgm:t>
    </dgm:pt>
    <dgm:pt modelId="{83D31E8A-A1F9-4414-8377-D25C65FB92C8}">
      <dgm:prSet phldrT="[Texto]" custT="1"/>
      <dgm:spPr/>
      <dgm:t>
        <a:bodyPr/>
        <a:lstStyle/>
        <a:p>
          <a:r>
            <a:rPr lang="es-MX" sz="2800" dirty="0">
              <a:latin typeface="Raleway" panose="020B0503030101060003"/>
            </a:rPr>
            <a:t>Organización</a:t>
          </a:r>
        </a:p>
      </dgm:t>
    </dgm:pt>
    <dgm:pt modelId="{D840A604-FC65-49A6-8F08-08CA6AA27EC9}" type="parTrans" cxnId="{245F4BEF-428E-4374-B878-705159567F00}">
      <dgm:prSet/>
      <dgm:spPr/>
      <dgm:t>
        <a:bodyPr/>
        <a:lstStyle/>
        <a:p>
          <a:endParaRPr lang="es-MX">
            <a:latin typeface="Raleway" panose="020B0503030101060003"/>
          </a:endParaRPr>
        </a:p>
      </dgm:t>
    </dgm:pt>
    <dgm:pt modelId="{41B61852-E6D8-4F2C-8737-5E9A30BAC817}" type="sibTrans" cxnId="{245F4BEF-428E-4374-B878-705159567F00}">
      <dgm:prSet/>
      <dgm:spPr/>
      <dgm:t>
        <a:bodyPr/>
        <a:lstStyle/>
        <a:p>
          <a:endParaRPr lang="es-MX">
            <a:latin typeface="Raleway" panose="020B0503030101060003"/>
          </a:endParaRPr>
        </a:p>
      </dgm:t>
    </dgm:pt>
    <dgm:pt modelId="{10E5B177-38EA-49A1-8A23-5245B54379A9}">
      <dgm:prSet phldrT="[Texto]" custT="1"/>
      <dgm:spPr/>
      <dgm:t>
        <a:bodyPr anchor="ctr"/>
        <a:lstStyle/>
        <a:p>
          <a:r>
            <a:rPr lang="es-MX" sz="2600" dirty="0">
              <a:latin typeface="Raleway" panose="020B0503030101060003"/>
            </a:rPr>
            <a:t>Organismos públicos locales electorales</a:t>
          </a:r>
        </a:p>
      </dgm:t>
    </dgm:pt>
    <dgm:pt modelId="{B3E30C3C-3F6E-42B0-89CC-CAF7583D60BE}" type="parTrans" cxnId="{B968D4EE-E83D-49EE-AA31-9113D4E49FF0}">
      <dgm:prSet/>
      <dgm:spPr/>
      <dgm:t>
        <a:bodyPr/>
        <a:lstStyle/>
        <a:p>
          <a:endParaRPr lang="es-MX">
            <a:latin typeface="Raleway" panose="020B0503030101060003"/>
          </a:endParaRPr>
        </a:p>
      </dgm:t>
    </dgm:pt>
    <dgm:pt modelId="{631E6464-6FDD-497A-867E-3B19936EAFB0}" type="sibTrans" cxnId="{B968D4EE-E83D-49EE-AA31-9113D4E49FF0}">
      <dgm:prSet/>
      <dgm:spPr/>
      <dgm:t>
        <a:bodyPr/>
        <a:lstStyle/>
        <a:p>
          <a:endParaRPr lang="es-MX">
            <a:latin typeface="Raleway" panose="020B0503030101060003"/>
          </a:endParaRPr>
        </a:p>
      </dgm:t>
    </dgm:pt>
    <dgm:pt modelId="{098C9045-F5A2-4476-AA26-401552C77FD6}">
      <dgm:prSet phldrT="[Texto]" custT="1"/>
      <dgm:spPr/>
      <dgm:t>
        <a:bodyPr/>
        <a:lstStyle/>
        <a:p>
          <a:r>
            <a:rPr lang="es-MX" sz="2800" dirty="0">
              <a:latin typeface="Raleway" panose="020B0503030101060003"/>
            </a:rPr>
            <a:t>Procuración de justicia</a:t>
          </a:r>
        </a:p>
      </dgm:t>
    </dgm:pt>
    <dgm:pt modelId="{6215F9DD-98E5-4FCD-81FD-4381120C46F5}" type="parTrans" cxnId="{EE71B4C8-C621-4BB3-9612-62F39262B887}">
      <dgm:prSet/>
      <dgm:spPr/>
      <dgm:t>
        <a:bodyPr/>
        <a:lstStyle/>
        <a:p>
          <a:endParaRPr lang="es-MX">
            <a:latin typeface="Raleway" panose="020B0503030101060003"/>
          </a:endParaRPr>
        </a:p>
      </dgm:t>
    </dgm:pt>
    <dgm:pt modelId="{4FA7004C-076A-40A5-8044-45BC78C42F33}" type="sibTrans" cxnId="{EE71B4C8-C621-4BB3-9612-62F39262B887}">
      <dgm:prSet/>
      <dgm:spPr/>
      <dgm:t>
        <a:bodyPr/>
        <a:lstStyle/>
        <a:p>
          <a:endParaRPr lang="es-MX">
            <a:latin typeface="Raleway" panose="020B0503030101060003"/>
          </a:endParaRPr>
        </a:p>
      </dgm:t>
    </dgm:pt>
    <dgm:pt modelId="{252702F3-7C9D-49BE-8900-1E05C927BCA3}">
      <dgm:prSet phldrT="[Texto]" custT="1"/>
      <dgm:spPr/>
      <dgm:t>
        <a:bodyPr anchor="ctr"/>
        <a:lstStyle/>
        <a:p>
          <a:r>
            <a:rPr lang="es-MX" sz="2600" dirty="0">
              <a:latin typeface="Raleway" panose="020B0503030101060003"/>
            </a:rPr>
            <a:t>Fiscalías generales estatales</a:t>
          </a:r>
        </a:p>
      </dgm:t>
    </dgm:pt>
    <dgm:pt modelId="{F8674DB2-FE1E-468C-B200-5795A029CF3D}" type="parTrans" cxnId="{C9399EEE-7337-45A6-947A-C2495ABB4EDD}">
      <dgm:prSet/>
      <dgm:spPr/>
      <dgm:t>
        <a:bodyPr/>
        <a:lstStyle/>
        <a:p>
          <a:endParaRPr lang="es-MX">
            <a:latin typeface="Raleway" panose="020B0503030101060003"/>
          </a:endParaRPr>
        </a:p>
      </dgm:t>
    </dgm:pt>
    <dgm:pt modelId="{BE3E5814-D6E3-480C-B337-CC7310F2B72F}" type="sibTrans" cxnId="{C9399EEE-7337-45A6-947A-C2495ABB4EDD}">
      <dgm:prSet/>
      <dgm:spPr/>
      <dgm:t>
        <a:bodyPr/>
        <a:lstStyle/>
        <a:p>
          <a:endParaRPr lang="es-MX">
            <a:latin typeface="Raleway" panose="020B0503030101060003"/>
          </a:endParaRPr>
        </a:p>
      </dgm:t>
    </dgm:pt>
    <dgm:pt modelId="{54CEF542-0FB3-4F25-97A8-54695BEC1F7E}">
      <dgm:prSet phldrT="[Texto]" custT="1"/>
      <dgm:spPr/>
      <dgm:t>
        <a:bodyPr/>
        <a:lstStyle/>
        <a:p>
          <a:r>
            <a:rPr lang="es-MX" sz="2800" dirty="0">
              <a:latin typeface="Raleway" panose="020B0503030101060003"/>
            </a:rPr>
            <a:t>Impartición de justicia</a:t>
          </a:r>
        </a:p>
      </dgm:t>
    </dgm:pt>
    <dgm:pt modelId="{FDD89247-D540-40A4-B5B9-D746EF70E39F}" type="parTrans" cxnId="{5088A7E4-25EF-452F-B1FD-DA53094DC857}">
      <dgm:prSet/>
      <dgm:spPr/>
      <dgm:t>
        <a:bodyPr/>
        <a:lstStyle/>
        <a:p>
          <a:endParaRPr lang="es-MX">
            <a:latin typeface="Raleway" panose="020B0503030101060003"/>
          </a:endParaRPr>
        </a:p>
      </dgm:t>
    </dgm:pt>
    <dgm:pt modelId="{6E89006A-EACE-4220-8679-0164C16D05E4}" type="sibTrans" cxnId="{5088A7E4-25EF-452F-B1FD-DA53094DC857}">
      <dgm:prSet/>
      <dgm:spPr/>
      <dgm:t>
        <a:bodyPr/>
        <a:lstStyle/>
        <a:p>
          <a:endParaRPr lang="es-MX">
            <a:latin typeface="Raleway" panose="020B0503030101060003"/>
          </a:endParaRPr>
        </a:p>
      </dgm:t>
    </dgm:pt>
    <dgm:pt modelId="{BF84C933-6358-4DC3-A79E-0B676F7F53A3}">
      <dgm:prSet custT="1"/>
      <dgm:spPr/>
      <dgm:t>
        <a:bodyPr anchor="ctr"/>
        <a:lstStyle/>
        <a:p>
          <a:r>
            <a:rPr lang="es-MX" sz="2600" dirty="0">
              <a:latin typeface="Raleway" panose="020B0503030101060003"/>
            </a:rPr>
            <a:t>Tribunales electorales locales</a:t>
          </a:r>
        </a:p>
      </dgm:t>
    </dgm:pt>
    <dgm:pt modelId="{D520A45C-7156-4D71-AF89-973C899C3C99}" type="parTrans" cxnId="{644500D2-4660-47E7-932E-FFE01AA5D99B}">
      <dgm:prSet/>
      <dgm:spPr/>
      <dgm:t>
        <a:bodyPr/>
        <a:lstStyle/>
        <a:p>
          <a:endParaRPr lang="es-MX">
            <a:latin typeface="Raleway" panose="020B0503030101060003"/>
          </a:endParaRPr>
        </a:p>
      </dgm:t>
    </dgm:pt>
    <dgm:pt modelId="{1C563E18-00A8-4AA0-8ED1-76CADA908424}" type="sibTrans" cxnId="{644500D2-4660-47E7-932E-FFE01AA5D99B}">
      <dgm:prSet/>
      <dgm:spPr/>
      <dgm:t>
        <a:bodyPr/>
        <a:lstStyle/>
        <a:p>
          <a:endParaRPr lang="es-MX">
            <a:latin typeface="Raleway" panose="020B0503030101060003"/>
          </a:endParaRPr>
        </a:p>
      </dgm:t>
    </dgm:pt>
    <dgm:pt modelId="{E14DA196-8BAF-4F95-831D-8C3FD4BE1674}" type="pres">
      <dgm:prSet presAssocID="{A31EB144-1402-4E09-86E4-786A381CBDA7}" presName="Name0" presStyleCnt="0">
        <dgm:presLayoutVars>
          <dgm:dir/>
          <dgm:animLvl val="lvl"/>
          <dgm:resizeHandles val="exact"/>
        </dgm:presLayoutVars>
      </dgm:prSet>
      <dgm:spPr/>
      <dgm:t>
        <a:bodyPr/>
        <a:lstStyle/>
        <a:p>
          <a:endParaRPr lang="es-MX"/>
        </a:p>
      </dgm:t>
    </dgm:pt>
    <dgm:pt modelId="{6A8BADB6-2D04-4302-869E-3225D5B1CFF1}" type="pres">
      <dgm:prSet presAssocID="{54CEF542-0FB3-4F25-97A8-54695BEC1F7E}" presName="boxAndChildren" presStyleCnt="0"/>
      <dgm:spPr/>
    </dgm:pt>
    <dgm:pt modelId="{9F858DC4-520F-49CE-8616-7CFE233B8C29}" type="pres">
      <dgm:prSet presAssocID="{54CEF542-0FB3-4F25-97A8-54695BEC1F7E}" presName="parentTextBox" presStyleLbl="node1" presStyleIdx="0" presStyleCnt="3"/>
      <dgm:spPr/>
      <dgm:t>
        <a:bodyPr/>
        <a:lstStyle/>
        <a:p>
          <a:endParaRPr lang="es-MX"/>
        </a:p>
      </dgm:t>
    </dgm:pt>
    <dgm:pt modelId="{729A6810-1DE3-427D-A0C1-69BBAA57E7A7}" type="pres">
      <dgm:prSet presAssocID="{54CEF542-0FB3-4F25-97A8-54695BEC1F7E}" presName="entireBox" presStyleLbl="node1" presStyleIdx="0" presStyleCnt="3"/>
      <dgm:spPr/>
      <dgm:t>
        <a:bodyPr/>
        <a:lstStyle/>
        <a:p>
          <a:endParaRPr lang="es-MX"/>
        </a:p>
      </dgm:t>
    </dgm:pt>
    <dgm:pt modelId="{A4B38DC5-48AF-4545-AF2D-50DC9A374C54}" type="pres">
      <dgm:prSet presAssocID="{54CEF542-0FB3-4F25-97A8-54695BEC1F7E}" presName="descendantBox" presStyleCnt="0"/>
      <dgm:spPr/>
    </dgm:pt>
    <dgm:pt modelId="{D3F842F7-02CF-48BB-A36F-A1979A088CF3}" type="pres">
      <dgm:prSet presAssocID="{BF84C933-6358-4DC3-A79E-0B676F7F53A3}" presName="childTextBox" presStyleLbl="fgAccFollowNode1" presStyleIdx="0" presStyleCnt="3">
        <dgm:presLayoutVars>
          <dgm:bulletEnabled val="1"/>
        </dgm:presLayoutVars>
      </dgm:prSet>
      <dgm:spPr/>
      <dgm:t>
        <a:bodyPr/>
        <a:lstStyle/>
        <a:p>
          <a:endParaRPr lang="es-MX"/>
        </a:p>
      </dgm:t>
    </dgm:pt>
    <dgm:pt modelId="{BB806CB4-BEF5-4924-8A3C-0783F9A89C62}" type="pres">
      <dgm:prSet presAssocID="{4FA7004C-076A-40A5-8044-45BC78C42F33}" presName="sp" presStyleCnt="0"/>
      <dgm:spPr/>
    </dgm:pt>
    <dgm:pt modelId="{1F2D78E3-04B2-4143-AB3C-D95D8F820539}" type="pres">
      <dgm:prSet presAssocID="{098C9045-F5A2-4476-AA26-401552C77FD6}" presName="arrowAndChildren" presStyleCnt="0"/>
      <dgm:spPr/>
    </dgm:pt>
    <dgm:pt modelId="{5C2D9717-129C-4749-ADEB-167425ABFF89}" type="pres">
      <dgm:prSet presAssocID="{098C9045-F5A2-4476-AA26-401552C77FD6}" presName="parentTextArrow" presStyleLbl="node1" presStyleIdx="0" presStyleCnt="3"/>
      <dgm:spPr/>
      <dgm:t>
        <a:bodyPr/>
        <a:lstStyle/>
        <a:p>
          <a:endParaRPr lang="es-MX"/>
        </a:p>
      </dgm:t>
    </dgm:pt>
    <dgm:pt modelId="{D03E6F4A-F578-4470-B430-5E4B935086FD}" type="pres">
      <dgm:prSet presAssocID="{098C9045-F5A2-4476-AA26-401552C77FD6}" presName="arrow" presStyleLbl="node1" presStyleIdx="1" presStyleCnt="3"/>
      <dgm:spPr/>
      <dgm:t>
        <a:bodyPr/>
        <a:lstStyle/>
        <a:p>
          <a:endParaRPr lang="es-MX"/>
        </a:p>
      </dgm:t>
    </dgm:pt>
    <dgm:pt modelId="{6ABAEEBB-042D-4721-B471-52FD98818E41}" type="pres">
      <dgm:prSet presAssocID="{098C9045-F5A2-4476-AA26-401552C77FD6}" presName="descendantArrow" presStyleCnt="0"/>
      <dgm:spPr/>
    </dgm:pt>
    <dgm:pt modelId="{7EE695C0-AA10-4E9E-B707-43D4A0D21E56}" type="pres">
      <dgm:prSet presAssocID="{252702F3-7C9D-49BE-8900-1E05C927BCA3}" presName="childTextArrow" presStyleLbl="fgAccFollowNode1" presStyleIdx="1" presStyleCnt="3">
        <dgm:presLayoutVars>
          <dgm:bulletEnabled val="1"/>
        </dgm:presLayoutVars>
      </dgm:prSet>
      <dgm:spPr/>
      <dgm:t>
        <a:bodyPr/>
        <a:lstStyle/>
        <a:p>
          <a:endParaRPr lang="es-MX"/>
        </a:p>
      </dgm:t>
    </dgm:pt>
    <dgm:pt modelId="{06895B1E-1567-4598-960E-4BB3612A52D4}" type="pres">
      <dgm:prSet presAssocID="{41B61852-E6D8-4F2C-8737-5E9A30BAC817}" presName="sp" presStyleCnt="0"/>
      <dgm:spPr/>
    </dgm:pt>
    <dgm:pt modelId="{720DCCBD-564E-4B24-B042-D49E87DCCF87}" type="pres">
      <dgm:prSet presAssocID="{83D31E8A-A1F9-4414-8377-D25C65FB92C8}" presName="arrowAndChildren" presStyleCnt="0"/>
      <dgm:spPr/>
    </dgm:pt>
    <dgm:pt modelId="{FCF2A4E1-B092-4F95-8CCF-4DF3A73AA278}" type="pres">
      <dgm:prSet presAssocID="{83D31E8A-A1F9-4414-8377-D25C65FB92C8}" presName="parentTextArrow" presStyleLbl="node1" presStyleIdx="1" presStyleCnt="3"/>
      <dgm:spPr/>
      <dgm:t>
        <a:bodyPr/>
        <a:lstStyle/>
        <a:p>
          <a:endParaRPr lang="es-MX"/>
        </a:p>
      </dgm:t>
    </dgm:pt>
    <dgm:pt modelId="{5563BFD9-6970-468A-AF8A-DBA81F008A0F}" type="pres">
      <dgm:prSet presAssocID="{83D31E8A-A1F9-4414-8377-D25C65FB92C8}" presName="arrow" presStyleLbl="node1" presStyleIdx="2" presStyleCnt="3" custLinFactNeighborX="2644" custLinFactNeighborY="-16585"/>
      <dgm:spPr/>
      <dgm:t>
        <a:bodyPr/>
        <a:lstStyle/>
        <a:p>
          <a:endParaRPr lang="es-MX"/>
        </a:p>
      </dgm:t>
    </dgm:pt>
    <dgm:pt modelId="{113915F0-8D3C-489B-888D-C47D3DE5AB42}" type="pres">
      <dgm:prSet presAssocID="{83D31E8A-A1F9-4414-8377-D25C65FB92C8}" presName="descendantArrow" presStyleCnt="0"/>
      <dgm:spPr/>
    </dgm:pt>
    <dgm:pt modelId="{79EF7872-3B74-4851-AA4E-91E89A562336}" type="pres">
      <dgm:prSet presAssocID="{10E5B177-38EA-49A1-8A23-5245B54379A9}" presName="childTextArrow" presStyleLbl="fgAccFollowNode1" presStyleIdx="2" presStyleCnt="3">
        <dgm:presLayoutVars>
          <dgm:bulletEnabled val="1"/>
        </dgm:presLayoutVars>
      </dgm:prSet>
      <dgm:spPr/>
      <dgm:t>
        <a:bodyPr/>
        <a:lstStyle/>
        <a:p>
          <a:endParaRPr lang="es-MX"/>
        </a:p>
      </dgm:t>
    </dgm:pt>
  </dgm:ptLst>
  <dgm:cxnLst>
    <dgm:cxn modelId="{EE71B4C8-C621-4BB3-9612-62F39262B887}" srcId="{A31EB144-1402-4E09-86E4-786A381CBDA7}" destId="{098C9045-F5A2-4476-AA26-401552C77FD6}" srcOrd="1" destOrd="0" parTransId="{6215F9DD-98E5-4FCD-81FD-4381120C46F5}" sibTransId="{4FA7004C-076A-40A5-8044-45BC78C42F33}"/>
    <dgm:cxn modelId="{2F8C7260-CF92-4A33-9C1F-5480E559ABE5}" type="presOf" srcId="{BF84C933-6358-4DC3-A79E-0B676F7F53A3}" destId="{D3F842F7-02CF-48BB-A36F-A1979A088CF3}" srcOrd="0" destOrd="0" presId="urn:microsoft.com/office/officeart/2005/8/layout/process4"/>
    <dgm:cxn modelId="{88C2B1FA-B0C1-40B6-B60F-CC5D9B4EA6D9}" type="presOf" srcId="{252702F3-7C9D-49BE-8900-1E05C927BCA3}" destId="{7EE695C0-AA10-4E9E-B707-43D4A0D21E56}" srcOrd="0" destOrd="0" presId="urn:microsoft.com/office/officeart/2005/8/layout/process4"/>
    <dgm:cxn modelId="{5C4273AE-DB08-475C-B17B-3F1B9D56CDF5}" type="presOf" srcId="{83D31E8A-A1F9-4414-8377-D25C65FB92C8}" destId="{5563BFD9-6970-468A-AF8A-DBA81F008A0F}" srcOrd="1" destOrd="0" presId="urn:microsoft.com/office/officeart/2005/8/layout/process4"/>
    <dgm:cxn modelId="{E5D3B551-2391-47AC-BCCF-E86E16B9D7EE}" type="presOf" srcId="{83D31E8A-A1F9-4414-8377-D25C65FB92C8}" destId="{FCF2A4E1-B092-4F95-8CCF-4DF3A73AA278}" srcOrd="0" destOrd="0" presId="urn:microsoft.com/office/officeart/2005/8/layout/process4"/>
    <dgm:cxn modelId="{644500D2-4660-47E7-932E-FFE01AA5D99B}" srcId="{54CEF542-0FB3-4F25-97A8-54695BEC1F7E}" destId="{BF84C933-6358-4DC3-A79E-0B676F7F53A3}" srcOrd="0" destOrd="0" parTransId="{D520A45C-7156-4D71-AF89-973C899C3C99}" sibTransId="{1C563E18-00A8-4AA0-8ED1-76CADA908424}"/>
    <dgm:cxn modelId="{1DDECD33-BE3E-48BB-B981-530A3BD4BEA1}" type="presOf" srcId="{A31EB144-1402-4E09-86E4-786A381CBDA7}" destId="{E14DA196-8BAF-4F95-831D-8C3FD4BE1674}" srcOrd="0" destOrd="0" presId="urn:microsoft.com/office/officeart/2005/8/layout/process4"/>
    <dgm:cxn modelId="{A1AB0A00-5A00-40E0-8D73-E385D0F231A1}" type="presOf" srcId="{10E5B177-38EA-49A1-8A23-5245B54379A9}" destId="{79EF7872-3B74-4851-AA4E-91E89A562336}" srcOrd="0" destOrd="0" presId="urn:microsoft.com/office/officeart/2005/8/layout/process4"/>
    <dgm:cxn modelId="{5088A7E4-25EF-452F-B1FD-DA53094DC857}" srcId="{A31EB144-1402-4E09-86E4-786A381CBDA7}" destId="{54CEF542-0FB3-4F25-97A8-54695BEC1F7E}" srcOrd="2" destOrd="0" parTransId="{FDD89247-D540-40A4-B5B9-D746EF70E39F}" sibTransId="{6E89006A-EACE-4220-8679-0164C16D05E4}"/>
    <dgm:cxn modelId="{B968D4EE-E83D-49EE-AA31-9113D4E49FF0}" srcId="{83D31E8A-A1F9-4414-8377-D25C65FB92C8}" destId="{10E5B177-38EA-49A1-8A23-5245B54379A9}" srcOrd="0" destOrd="0" parTransId="{B3E30C3C-3F6E-42B0-89CC-CAF7583D60BE}" sibTransId="{631E6464-6FDD-497A-867E-3B19936EAFB0}"/>
    <dgm:cxn modelId="{42608D84-B1D1-4C91-A8F0-6D66E7DF1025}" type="presOf" srcId="{54CEF542-0FB3-4F25-97A8-54695BEC1F7E}" destId="{9F858DC4-520F-49CE-8616-7CFE233B8C29}" srcOrd="0" destOrd="0" presId="urn:microsoft.com/office/officeart/2005/8/layout/process4"/>
    <dgm:cxn modelId="{3DB8C0CE-DEF7-452C-8328-3400A891CC69}" type="presOf" srcId="{54CEF542-0FB3-4F25-97A8-54695BEC1F7E}" destId="{729A6810-1DE3-427D-A0C1-69BBAA57E7A7}" srcOrd="1" destOrd="0" presId="urn:microsoft.com/office/officeart/2005/8/layout/process4"/>
    <dgm:cxn modelId="{245F4BEF-428E-4374-B878-705159567F00}" srcId="{A31EB144-1402-4E09-86E4-786A381CBDA7}" destId="{83D31E8A-A1F9-4414-8377-D25C65FB92C8}" srcOrd="0" destOrd="0" parTransId="{D840A604-FC65-49A6-8F08-08CA6AA27EC9}" sibTransId="{41B61852-E6D8-4F2C-8737-5E9A30BAC817}"/>
    <dgm:cxn modelId="{2D3E89C7-87E2-4CAF-8E4F-95EB39689182}" type="presOf" srcId="{098C9045-F5A2-4476-AA26-401552C77FD6}" destId="{5C2D9717-129C-4749-ADEB-167425ABFF89}" srcOrd="0" destOrd="0" presId="urn:microsoft.com/office/officeart/2005/8/layout/process4"/>
    <dgm:cxn modelId="{C9399EEE-7337-45A6-947A-C2495ABB4EDD}" srcId="{098C9045-F5A2-4476-AA26-401552C77FD6}" destId="{252702F3-7C9D-49BE-8900-1E05C927BCA3}" srcOrd="0" destOrd="0" parTransId="{F8674DB2-FE1E-468C-B200-5795A029CF3D}" sibTransId="{BE3E5814-D6E3-480C-B337-CC7310F2B72F}"/>
    <dgm:cxn modelId="{844331BA-9930-4206-A704-8F25781AD813}" type="presOf" srcId="{098C9045-F5A2-4476-AA26-401552C77FD6}" destId="{D03E6F4A-F578-4470-B430-5E4B935086FD}" srcOrd="1" destOrd="0" presId="urn:microsoft.com/office/officeart/2005/8/layout/process4"/>
    <dgm:cxn modelId="{EA52CCAF-3CBA-491A-88E6-8CE5806250FD}" type="presParOf" srcId="{E14DA196-8BAF-4F95-831D-8C3FD4BE1674}" destId="{6A8BADB6-2D04-4302-869E-3225D5B1CFF1}" srcOrd="0" destOrd="0" presId="urn:microsoft.com/office/officeart/2005/8/layout/process4"/>
    <dgm:cxn modelId="{B2BF1089-A500-4C28-87C0-AA9BB11706A4}" type="presParOf" srcId="{6A8BADB6-2D04-4302-869E-3225D5B1CFF1}" destId="{9F858DC4-520F-49CE-8616-7CFE233B8C29}" srcOrd="0" destOrd="0" presId="urn:microsoft.com/office/officeart/2005/8/layout/process4"/>
    <dgm:cxn modelId="{01FDFE3D-0E7F-4304-BC10-43662E610C23}" type="presParOf" srcId="{6A8BADB6-2D04-4302-869E-3225D5B1CFF1}" destId="{729A6810-1DE3-427D-A0C1-69BBAA57E7A7}" srcOrd="1" destOrd="0" presId="urn:microsoft.com/office/officeart/2005/8/layout/process4"/>
    <dgm:cxn modelId="{861DAE92-7DB5-48A9-834E-27E0E3A1DD2F}" type="presParOf" srcId="{6A8BADB6-2D04-4302-869E-3225D5B1CFF1}" destId="{A4B38DC5-48AF-4545-AF2D-50DC9A374C54}" srcOrd="2" destOrd="0" presId="urn:microsoft.com/office/officeart/2005/8/layout/process4"/>
    <dgm:cxn modelId="{5AB16730-0873-4314-AA0D-1981BF7E4244}" type="presParOf" srcId="{A4B38DC5-48AF-4545-AF2D-50DC9A374C54}" destId="{D3F842F7-02CF-48BB-A36F-A1979A088CF3}" srcOrd="0" destOrd="0" presId="urn:microsoft.com/office/officeart/2005/8/layout/process4"/>
    <dgm:cxn modelId="{658EECD2-DC88-4532-A4D8-81D315B60A9E}" type="presParOf" srcId="{E14DA196-8BAF-4F95-831D-8C3FD4BE1674}" destId="{BB806CB4-BEF5-4924-8A3C-0783F9A89C62}" srcOrd="1" destOrd="0" presId="urn:microsoft.com/office/officeart/2005/8/layout/process4"/>
    <dgm:cxn modelId="{4D3E6E17-B163-4D1B-A5E9-1D7810DF1105}" type="presParOf" srcId="{E14DA196-8BAF-4F95-831D-8C3FD4BE1674}" destId="{1F2D78E3-04B2-4143-AB3C-D95D8F820539}" srcOrd="2" destOrd="0" presId="urn:microsoft.com/office/officeart/2005/8/layout/process4"/>
    <dgm:cxn modelId="{826A267D-2DEB-4EE8-8BAC-D9A6C10CEF84}" type="presParOf" srcId="{1F2D78E3-04B2-4143-AB3C-D95D8F820539}" destId="{5C2D9717-129C-4749-ADEB-167425ABFF89}" srcOrd="0" destOrd="0" presId="urn:microsoft.com/office/officeart/2005/8/layout/process4"/>
    <dgm:cxn modelId="{87CCAFC9-FC3D-4593-92FA-617971459EC5}" type="presParOf" srcId="{1F2D78E3-04B2-4143-AB3C-D95D8F820539}" destId="{D03E6F4A-F578-4470-B430-5E4B935086FD}" srcOrd="1" destOrd="0" presId="urn:microsoft.com/office/officeart/2005/8/layout/process4"/>
    <dgm:cxn modelId="{9C1DF7B0-52C7-4A8C-9890-857A8A0D19CC}" type="presParOf" srcId="{1F2D78E3-04B2-4143-AB3C-D95D8F820539}" destId="{6ABAEEBB-042D-4721-B471-52FD98818E41}" srcOrd="2" destOrd="0" presId="urn:microsoft.com/office/officeart/2005/8/layout/process4"/>
    <dgm:cxn modelId="{B042CC69-F8D5-4C94-BB26-7BDD16F3DA5A}" type="presParOf" srcId="{6ABAEEBB-042D-4721-B471-52FD98818E41}" destId="{7EE695C0-AA10-4E9E-B707-43D4A0D21E56}" srcOrd="0" destOrd="0" presId="urn:microsoft.com/office/officeart/2005/8/layout/process4"/>
    <dgm:cxn modelId="{D0F16B69-05AA-4C3C-AF5B-0B7AAC37BD98}" type="presParOf" srcId="{E14DA196-8BAF-4F95-831D-8C3FD4BE1674}" destId="{06895B1E-1567-4598-960E-4BB3612A52D4}" srcOrd="3" destOrd="0" presId="urn:microsoft.com/office/officeart/2005/8/layout/process4"/>
    <dgm:cxn modelId="{094DCF0C-2A86-4138-9143-A87F88FE3E3F}" type="presParOf" srcId="{E14DA196-8BAF-4F95-831D-8C3FD4BE1674}" destId="{720DCCBD-564E-4B24-B042-D49E87DCCF87}" srcOrd="4" destOrd="0" presId="urn:microsoft.com/office/officeart/2005/8/layout/process4"/>
    <dgm:cxn modelId="{5E99BCB2-4378-455E-A3CD-E71178BF4A1D}" type="presParOf" srcId="{720DCCBD-564E-4B24-B042-D49E87DCCF87}" destId="{FCF2A4E1-B092-4F95-8CCF-4DF3A73AA278}" srcOrd="0" destOrd="0" presId="urn:microsoft.com/office/officeart/2005/8/layout/process4"/>
    <dgm:cxn modelId="{1DBB5BA4-29AC-4787-A5EF-C1EAA2F9DAE5}" type="presParOf" srcId="{720DCCBD-564E-4B24-B042-D49E87DCCF87}" destId="{5563BFD9-6970-468A-AF8A-DBA81F008A0F}" srcOrd="1" destOrd="0" presId="urn:microsoft.com/office/officeart/2005/8/layout/process4"/>
    <dgm:cxn modelId="{A2C87D75-3E51-47E8-B4D8-DA209E76340A}" type="presParOf" srcId="{720DCCBD-564E-4B24-B042-D49E87DCCF87}" destId="{113915F0-8D3C-489B-888D-C47D3DE5AB42}" srcOrd="2" destOrd="0" presId="urn:microsoft.com/office/officeart/2005/8/layout/process4"/>
    <dgm:cxn modelId="{AE7A3623-6EB9-48E5-868A-CBD136E5106E}" type="presParOf" srcId="{113915F0-8D3C-489B-888D-C47D3DE5AB42}" destId="{79EF7872-3B74-4851-AA4E-91E89A5623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1EB144-1402-4E09-86E4-786A381CBDA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s-MX"/>
        </a:p>
      </dgm:t>
    </dgm:pt>
    <dgm:pt modelId="{83D31E8A-A1F9-4414-8377-D25C65FB92C8}">
      <dgm:prSet phldrT="[Texto]" custT="1"/>
      <dgm:spPr/>
      <dgm:t>
        <a:bodyPr/>
        <a:lstStyle/>
        <a:p>
          <a:r>
            <a:rPr lang="es-MX" sz="2000" dirty="0">
              <a:latin typeface="Raleway" panose="020B0503030101060003"/>
            </a:rPr>
            <a:t>Precampañas</a:t>
          </a:r>
        </a:p>
      </dgm:t>
    </dgm:pt>
    <dgm:pt modelId="{D840A604-FC65-49A6-8F08-08CA6AA27EC9}" type="parTrans" cxnId="{245F4BEF-428E-4374-B878-705159567F00}">
      <dgm:prSet/>
      <dgm:spPr/>
      <dgm:t>
        <a:bodyPr/>
        <a:lstStyle/>
        <a:p>
          <a:endParaRPr lang="es-MX" sz="1400">
            <a:latin typeface="Raleway" panose="020B0503030101060003"/>
          </a:endParaRPr>
        </a:p>
      </dgm:t>
    </dgm:pt>
    <dgm:pt modelId="{41B61852-E6D8-4F2C-8737-5E9A30BAC817}" type="sibTrans" cxnId="{245F4BEF-428E-4374-B878-705159567F00}">
      <dgm:prSet/>
      <dgm:spPr/>
      <dgm:t>
        <a:bodyPr/>
        <a:lstStyle/>
        <a:p>
          <a:endParaRPr lang="es-MX" sz="1400">
            <a:latin typeface="Raleway" panose="020B0503030101060003"/>
          </a:endParaRPr>
        </a:p>
      </dgm:t>
    </dgm:pt>
    <dgm:pt modelId="{10E5B177-38EA-49A1-8A23-5245B54379A9}">
      <dgm:prSet phldrT="[Texto]" custT="1"/>
      <dgm:spPr/>
      <dgm:t>
        <a:bodyPr anchor="ctr"/>
        <a:lstStyle/>
        <a:p>
          <a:r>
            <a:rPr lang="es-MX" sz="2000" dirty="0">
              <a:latin typeface="Raleway" panose="020B0503030101060003"/>
            </a:rPr>
            <a:t>23 de diciembre de 2020 al 31 de enero de 2021</a:t>
          </a:r>
        </a:p>
      </dgm:t>
    </dgm:pt>
    <dgm:pt modelId="{B3E30C3C-3F6E-42B0-89CC-CAF7583D60BE}" type="parTrans" cxnId="{B968D4EE-E83D-49EE-AA31-9113D4E49FF0}">
      <dgm:prSet/>
      <dgm:spPr/>
      <dgm:t>
        <a:bodyPr/>
        <a:lstStyle/>
        <a:p>
          <a:endParaRPr lang="es-MX" sz="1400">
            <a:latin typeface="Raleway" panose="020B0503030101060003"/>
          </a:endParaRPr>
        </a:p>
      </dgm:t>
    </dgm:pt>
    <dgm:pt modelId="{631E6464-6FDD-497A-867E-3B19936EAFB0}" type="sibTrans" cxnId="{B968D4EE-E83D-49EE-AA31-9113D4E49FF0}">
      <dgm:prSet/>
      <dgm:spPr/>
      <dgm:t>
        <a:bodyPr/>
        <a:lstStyle/>
        <a:p>
          <a:endParaRPr lang="es-MX" sz="1400">
            <a:latin typeface="Raleway" panose="020B0503030101060003"/>
          </a:endParaRPr>
        </a:p>
      </dgm:t>
    </dgm:pt>
    <dgm:pt modelId="{098C9045-F5A2-4476-AA26-401552C77FD6}">
      <dgm:prSet phldrT="[Texto]" custT="1"/>
      <dgm:spPr/>
      <dgm:t>
        <a:bodyPr/>
        <a:lstStyle/>
        <a:p>
          <a:r>
            <a:rPr lang="es-MX" sz="2000" dirty="0">
              <a:latin typeface="Raleway" panose="020B0503030101060003"/>
            </a:rPr>
            <a:t>Campañas</a:t>
          </a:r>
        </a:p>
      </dgm:t>
    </dgm:pt>
    <dgm:pt modelId="{6215F9DD-98E5-4FCD-81FD-4381120C46F5}" type="parTrans" cxnId="{EE71B4C8-C621-4BB3-9612-62F39262B887}">
      <dgm:prSet/>
      <dgm:spPr/>
      <dgm:t>
        <a:bodyPr/>
        <a:lstStyle/>
        <a:p>
          <a:endParaRPr lang="es-MX" sz="1400">
            <a:latin typeface="Raleway" panose="020B0503030101060003"/>
          </a:endParaRPr>
        </a:p>
      </dgm:t>
    </dgm:pt>
    <dgm:pt modelId="{4FA7004C-076A-40A5-8044-45BC78C42F33}" type="sibTrans" cxnId="{EE71B4C8-C621-4BB3-9612-62F39262B887}">
      <dgm:prSet/>
      <dgm:spPr/>
      <dgm:t>
        <a:bodyPr/>
        <a:lstStyle/>
        <a:p>
          <a:endParaRPr lang="es-MX" sz="1400">
            <a:latin typeface="Raleway" panose="020B0503030101060003"/>
          </a:endParaRPr>
        </a:p>
      </dgm:t>
    </dgm:pt>
    <dgm:pt modelId="{252702F3-7C9D-49BE-8900-1E05C927BCA3}">
      <dgm:prSet phldrT="[Texto]" custT="1"/>
      <dgm:spPr/>
      <dgm:t>
        <a:bodyPr anchor="ctr"/>
        <a:lstStyle/>
        <a:p>
          <a:r>
            <a:rPr lang="es-MX" sz="2000" dirty="0">
              <a:latin typeface="Raleway" panose="020B0503030101060003"/>
            </a:rPr>
            <a:t>4 de abril al 2 de junio de 2021</a:t>
          </a:r>
        </a:p>
      </dgm:t>
    </dgm:pt>
    <dgm:pt modelId="{F8674DB2-FE1E-468C-B200-5795A029CF3D}" type="parTrans" cxnId="{C9399EEE-7337-45A6-947A-C2495ABB4EDD}">
      <dgm:prSet/>
      <dgm:spPr/>
      <dgm:t>
        <a:bodyPr/>
        <a:lstStyle/>
        <a:p>
          <a:endParaRPr lang="es-MX" sz="1400">
            <a:latin typeface="Raleway" panose="020B0503030101060003"/>
          </a:endParaRPr>
        </a:p>
      </dgm:t>
    </dgm:pt>
    <dgm:pt modelId="{BE3E5814-D6E3-480C-B337-CC7310F2B72F}" type="sibTrans" cxnId="{C9399EEE-7337-45A6-947A-C2495ABB4EDD}">
      <dgm:prSet/>
      <dgm:spPr/>
      <dgm:t>
        <a:bodyPr/>
        <a:lstStyle/>
        <a:p>
          <a:endParaRPr lang="es-MX" sz="1400">
            <a:latin typeface="Raleway" panose="020B0503030101060003"/>
          </a:endParaRPr>
        </a:p>
      </dgm:t>
    </dgm:pt>
    <dgm:pt modelId="{54CEF542-0FB3-4F25-97A8-54695BEC1F7E}">
      <dgm:prSet phldrT="[Texto]" custT="1"/>
      <dgm:spPr/>
      <dgm:t>
        <a:bodyPr/>
        <a:lstStyle/>
        <a:p>
          <a:r>
            <a:rPr lang="es-MX" sz="2000" dirty="0">
              <a:latin typeface="Raleway" panose="020B0503030101060003"/>
            </a:rPr>
            <a:t>Veda</a:t>
          </a:r>
        </a:p>
      </dgm:t>
    </dgm:pt>
    <dgm:pt modelId="{FDD89247-D540-40A4-B5B9-D746EF70E39F}" type="parTrans" cxnId="{5088A7E4-25EF-452F-B1FD-DA53094DC857}">
      <dgm:prSet/>
      <dgm:spPr/>
      <dgm:t>
        <a:bodyPr/>
        <a:lstStyle/>
        <a:p>
          <a:endParaRPr lang="es-MX" sz="1400">
            <a:latin typeface="Raleway" panose="020B0503030101060003"/>
          </a:endParaRPr>
        </a:p>
      </dgm:t>
    </dgm:pt>
    <dgm:pt modelId="{6E89006A-EACE-4220-8679-0164C16D05E4}" type="sibTrans" cxnId="{5088A7E4-25EF-452F-B1FD-DA53094DC857}">
      <dgm:prSet/>
      <dgm:spPr/>
      <dgm:t>
        <a:bodyPr/>
        <a:lstStyle/>
        <a:p>
          <a:endParaRPr lang="es-MX" sz="1400">
            <a:latin typeface="Raleway" panose="020B0503030101060003"/>
          </a:endParaRPr>
        </a:p>
      </dgm:t>
    </dgm:pt>
    <dgm:pt modelId="{BF84C933-6358-4DC3-A79E-0B676F7F53A3}">
      <dgm:prSet custT="1"/>
      <dgm:spPr/>
      <dgm:t>
        <a:bodyPr anchor="ctr"/>
        <a:lstStyle/>
        <a:p>
          <a:r>
            <a:rPr lang="es-MX" sz="2000" dirty="0">
              <a:latin typeface="Raleway" panose="020B0503030101060003"/>
            </a:rPr>
            <a:t>3 al 6 de junio de 2021</a:t>
          </a:r>
        </a:p>
      </dgm:t>
    </dgm:pt>
    <dgm:pt modelId="{D520A45C-7156-4D71-AF89-973C899C3C99}" type="parTrans" cxnId="{644500D2-4660-47E7-932E-FFE01AA5D99B}">
      <dgm:prSet/>
      <dgm:spPr/>
      <dgm:t>
        <a:bodyPr/>
        <a:lstStyle/>
        <a:p>
          <a:endParaRPr lang="es-MX" sz="1400">
            <a:latin typeface="Raleway" panose="020B0503030101060003"/>
          </a:endParaRPr>
        </a:p>
      </dgm:t>
    </dgm:pt>
    <dgm:pt modelId="{1C563E18-00A8-4AA0-8ED1-76CADA908424}" type="sibTrans" cxnId="{644500D2-4660-47E7-932E-FFE01AA5D99B}">
      <dgm:prSet/>
      <dgm:spPr/>
      <dgm:t>
        <a:bodyPr/>
        <a:lstStyle/>
        <a:p>
          <a:endParaRPr lang="es-MX" sz="1400">
            <a:latin typeface="Raleway" panose="020B0503030101060003"/>
          </a:endParaRPr>
        </a:p>
      </dgm:t>
    </dgm:pt>
    <dgm:pt modelId="{E14DA196-8BAF-4F95-831D-8C3FD4BE1674}" type="pres">
      <dgm:prSet presAssocID="{A31EB144-1402-4E09-86E4-786A381CBDA7}" presName="Name0" presStyleCnt="0">
        <dgm:presLayoutVars>
          <dgm:dir/>
          <dgm:animLvl val="lvl"/>
          <dgm:resizeHandles val="exact"/>
        </dgm:presLayoutVars>
      </dgm:prSet>
      <dgm:spPr/>
      <dgm:t>
        <a:bodyPr/>
        <a:lstStyle/>
        <a:p>
          <a:endParaRPr lang="es-MX"/>
        </a:p>
      </dgm:t>
    </dgm:pt>
    <dgm:pt modelId="{6A8BADB6-2D04-4302-869E-3225D5B1CFF1}" type="pres">
      <dgm:prSet presAssocID="{54CEF542-0FB3-4F25-97A8-54695BEC1F7E}" presName="boxAndChildren" presStyleCnt="0"/>
      <dgm:spPr/>
    </dgm:pt>
    <dgm:pt modelId="{9F858DC4-520F-49CE-8616-7CFE233B8C29}" type="pres">
      <dgm:prSet presAssocID="{54CEF542-0FB3-4F25-97A8-54695BEC1F7E}" presName="parentTextBox" presStyleLbl="node1" presStyleIdx="0" presStyleCnt="3"/>
      <dgm:spPr/>
      <dgm:t>
        <a:bodyPr/>
        <a:lstStyle/>
        <a:p>
          <a:endParaRPr lang="es-MX"/>
        </a:p>
      </dgm:t>
    </dgm:pt>
    <dgm:pt modelId="{729A6810-1DE3-427D-A0C1-69BBAA57E7A7}" type="pres">
      <dgm:prSet presAssocID="{54CEF542-0FB3-4F25-97A8-54695BEC1F7E}" presName="entireBox" presStyleLbl="node1" presStyleIdx="0" presStyleCnt="3"/>
      <dgm:spPr/>
      <dgm:t>
        <a:bodyPr/>
        <a:lstStyle/>
        <a:p>
          <a:endParaRPr lang="es-MX"/>
        </a:p>
      </dgm:t>
    </dgm:pt>
    <dgm:pt modelId="{A4B38DC5-48AF-4545-AF2D-50DC9A374C54}" type="pres">
      <dgm:prSet presAssocID="{54CEF542-0FB3-4F25-97A8-54695BEC1F7E}" presName="descendantBox" presStyleCnt="0"/>
      <dgm:spPr/>
    </dgm:pt>
    <dgm:pt modelId="{D3F842F7-02CF-48BB-A36F-A1979A088CF3}" type="pres">
      <dgm:prSet presAssocID="{BF84C933-6358-4DC3-A79E-0B676F7F53A3}" presName="childTextBox" presStyleLbl="fgAccFollowNode1" presStyleIdx="0" presStyleCnt="3">
        <dgm:presLayoutVars>
          <dgm:bulletEnabled val="1"/>
        </dgm:presLayoutVars>
      </dgm:prSet>
      <dgm:spPr/>
      <dgm:t>
        <a:bodyPr/>
        <a:lstStyle/>
        <a:p>
          <a:endParaRPr lang="es-MX"/>
        </a:p>
      </dgm:t>
    </dgm:pt>
    <dgm:pt modelId="{BB806CB4-BEF5-4924-8A3C-0783F9A89C62}" type="pres">
      <dgm:prSet presAssocID="{4FA7004C-076A-40A5-8044-45BC78C42F33}" presName="sp" presStyleCnt="0"/>
      <dgm:spPr/>
    </dgm:pt>
    <dgm:pt modelId="{1F2D78E3-04B2-4143-AB3C-D95D8F820539}" type="pres">
      <dgm:prSet presAssocID="{098C9045-F5A2-4476-AA26-401552C77FD6}" presName="arrowAndChildren" presStyleCnt="0"/>
      <dgm:spPr/>
    </dgm:pt>
    <dgm:pt modelId="{5C2D9717-129C-4749-ADEB-167425ABFF89}" type="pres">
      <dgm:prSet presAssocID="{098C9045-F5A2-4476-AA26-401552C77FD6}" presName="parentTextArrow" presStyleLbl="node1" presStyleIdx="0" presStyleCnt="3"/>
      <dgm:spPr/>
      <dgm:t>
        <a:bodyPr/>
        <a:lstStyle/>
        <a:p>
          <a:endParaRPr lang="es-MX"/>
        </a:p>
      </dgm:t>
    </dgm:pt>
    <dgm:pt modelId="{D03E6F4A-F578-4470-B430-5E4B935086FD}" type="pres">
      <dgm:prSet presAssocID="{098C9045-F5A2-4476-AA26-401552C77FD6}" presName="arrow" presStyleLbl="node1" presStyleIdx="1" presStyleCnt="3"/>
      <dgm:spPr/>
      <dgm:t>
        <a:bodyPr/>
        <a:lstStyle/>
        <a:p>
          <a:endParaRPr lang="es-MX"/>
        </a:p>
      </dgm:t>
    </dgm:pt>
    <dgm:pt modelId="{6ABAEEBB-042D-4721-B471-52FD98818E41}" type="pres">
      <dgm:prSet presAssocID="{098C9045-F5A2-4476-AA26-401552C77FD6}" presName="descendantArrow" presStyleCnt="0"/>
      <dgm:spPr/>
    </dgm:pt>
    <dgm:pt modelId="{7EE695C0-AA10-4E9E-B707-43D4A0D21E56}" type="pres">
      <dgm:prSet presAssocID="{252702F3-7C9D-49BE-8900-1E05C927BCA3}" presName="childTextArrow" presStyleLbl="fgAccFollowNode1" presStyleIdx="1" presStyleCnt="3">
        <dgm:presLayoutVars>
          <dgm:bulletEnabled val="1"/>
        </dgm:presLayoutVars>
      </dgm:prSet>
      <dgm:spPr/>
      <dgm:t>
        <a:bodyPr/>
        <a:lstStyle/>
        <a:p>
          <a:endParaRPr lang="es-MX"/>
        </a:p>
      </dgm:t>
    </dgm:pt>
    <dgm:pt modelId="{06895B1E-1567-4598-960E-4BB3612A52D4}" type="pres">
      <dgm:prSet presAssocID="{41B61852-E6D8-4F2C-8737-5E9A30BAC817}" presName="sp" presStyleCnt="0"/>
      <dgm:spPr/>
    </dgm:pt>
    <dgm:pt modelId="{720DCCBD-564E-4B24-B042-D49E87DCCF87}" type="pres">
      <dgm:prSet presAssocID="{83D31E8A-A1F9-4414-8377-D25C65FB92C8}" presName="arrowAndChildren" presStyleCnt="0"/>
      <dgm:spPr/>
    </dgm:pt>
    <dgm:pt modelId="{FCF2A4E1-B092-4F95-8CCF-4DF3A73AA278}" type="pres">
      <dgm:prSet presAssocID="{83D31E8A-A1F9-4414-8377-D25C65FB92C8}" presName="parentTextArrow" presStyleLbl="node1" presStyleIdx="1" presStyleCnt="3"/>
      <dgm:spPr/>
      <dgm:t>
        <a:bodyPr/>
        <a:lstStyle/>
        <a:p>
          <a:endParaRPr lang="es-MX"/>
        </a:p>
      </dgm:t>
    </dgm:pt>
    <dgm:pt modelId="{5563BFD9-6970-468A-AF8A-DBA81F008A0F}" type="pres">
      <dgm:prSet presAssocID="{83D31E8A-A1F9-4414-8377-D25C65FB92C8}" presName="arrow" presStyleLbl="node1" presStyleIdx="2" presStyleCnt="3" custLinFactNeighborX="2644" custLinFactNeighborY="-16585"/>
      <dgm:spPr/>
      <dgm:t>
        <a:bodyPr/>
        <a:lstStyle/>
        <a:p>
          <a:endParaRPr lang="es-MX"/>
        </a:p>
      </dgm:t>
    </dgm:pt>
    <dgm:pt modelId="{113915F0-8D3C-489B-888D-C47D3DE5AB42}" type="pres">
      <dgm:prSet presAssocID="{83D31E8A-A1F9-4414-8377-D25C65FB92C8}" presName="descendantArrow" presStyleCnt="0"/>
      <dgm:spPr/>
    </dgm:pt>
    <dgm:pt modelId="{79EF7872-3B74-4851-AA4E-91E89A562336}" type="pres">
      <dgm:prSet presAssocID="{10E5B177-38EA-49A1-8A23-5245B54379A9}" presName="childTextArrow" presStyleLbl="fgAccFollowNode1" presStyleIdx="2" presStyleCnt="3">
        <dgm:presLayoutVars>
          <dgm:bulletEnabled val="1"/>
        </dgm:presLayoutVars>
      </dgm:prSet>
      <dgm:spPr/>
      <dgm:t>
        <a:bodyPr/>
        <a:lstStyle/>
        <a:p>
          <a:endParaRPr lang="es-MX"/>
        </a:p>
      </dgm:t>
    </dgm:pt>
  </dgm:ptLst>
  <dgm:cxnLst>
    <dgm:cxn modelId="{C9399EEE-7337-45A6-947A-C2495ABB4EDD}" srcId="{098C9045-F5A2-4476-AA26-401552C77FD6}" destId="{252702F3-7C9D-49BE-8900-1E05C927BCA3}" srcOrd="0" destOrd="0" parTransId="{F8674DB2-FE1E-468C-B200-5795A029CF3D}" sibTransId="{BE3E5814-D6E3-480C-B337-CC7310F2B72F}"/>
    <dgm:cxn modelId="{2EB33617-5218-4B2E-AEF1-4711263ED942}" type="presOf" srcId="{BF84C933-6358-4DC3-A79E-0B676F7F53A3}" destId="{D3F842F7-02CF-48BB-A36F-A1979A088CF3}" srcOrd="0" destOrd="0" presId="urn:microsoft.com/office/officeart/2005/8/layout/process4"/>
    <dgm:cxn modelId="{245F4BEF-428E-4374-B878-705159567F00}" srcId="{A31EB144-1402-4E09-86E4-786A381CBDA7}" destId="{83D31E8A-A1F9-4414-8377-D25C65FB92C8}" srcOrd="0" destOrd="0" parTransId="{D840A604-FC65-49A6-8F08-08CA6AA27EC9}" sibTransId="{41B61852-E6D8-4F2C-8737-5E9A30BAC817}"/>
    <dgm:cxn modelId="{3CC944FD-BDCD-49FB-8E71-1B90AA36F7C6}" type="presOf" srcId="{83D31E8A-A1F9-4414-8377-D25C65FB92C8}" destId="{5563BFD9-6970-468A-AF8A-DBA81F008A0F}" srcOrd="1" destOrd="0" presId="urn:microsoft.com/office/officeart/2005/8/layout/process4"/>
    <dgm:cxn modelId="{5088A7E4-25EF-452F-B1FD-DA53094DC857}" srcId="{A31EB144-1402-4E09-86E4-786A381CBDA7}" destId="{54CEF542-0FB3-4F25-97A8-54695BEC1F7E}" srcOrd="2" destOrd="0" parTransId="{FDD89247-D540-40A4-B5B9-D746EF70E39F}" sibTransId="{6E89006A-EACE-4220-8679-0164C16D05E4}"/>
    <dgm:cxn modelId="{5FBFFF84-5826-4D74-90B5-D2CCEA43D393}" type="presOf" srcId="{098C9045-F5A2-4476-AA26-401552C77FD6}" destId="{5C2D9717-129C-4749-ADEB-167425ABFF89}" srcOrd="0" destOrd="0" presId="urn:microsoft.com/office/officeart/2005/8/layout/process4"/>
    <dgm:cxn modelId="{B4173205-18AD-456B-B009-F3FE185411DE}" type="presOf" srcId="{252702F3-7C9D-49BE-8900-1E05C927BCA3}" destId="{7EE695C0-AA10-4E9E-B707-43D4A0D21E56}" srcOrd="0" destOrd="0" presId="urn:microsoft.com/office/officeart/2005/8/layout/process4"/>
    <dgm:cxn modelId="{EE71B4C8-C621-4BB3-9612-62F39262B887}" srcId="{A31EB144-1402-4E09-86E4-786A381CBDA7}" destId="{098C9045-F5A2-4476-AA26-401552C77FD6}" srcOrd="1" destOrd="0" parTransId="{6215F9DD-98E5-4FCD-81FD-4381120C46F5}" sibTransId="{4FA7004C-076A-40A5-8044-45BC78C42F33}"/>
    <dgm:cxn modelId="{41D6A970-FE1A-4739-858C-FDD028C9C99D}" type="presOf" srcId="{83D31E8A-A1F9-4414-8377-D25C65FB92C8}" destId="{FCF2A4E1-B092-4F95-8CCF-4DF3A73AA278}" srcOrd="0" destOrd="0" presId="urn:microsoft.com/office/officeart/2005/8/layout/process4"/>
    <dgm:cxn modelId="{D18075AD-DAA8-4BE6-B0C6-D29655F938FD}" type="presOf" srcId="{10E5B177-38EA-49A1-8A23-5245B54379A9}" destId="{79EF7872-3B74-4851-AA4E-91E89A562336}" srcOrd="0" destOrd="0" presId="urn:microsoft.com/office/officeart/2005/8/layout/process4"/>
    <dgm:cxn modelId="{644500D2-4660-47E7-932E-FFE01AA5D99B}" srcId="{54CEF542-0FB3-4F25-97A8-54695BEC1F7E}" destId="{BF84C933-6358-4DC3-A79E-0B676F7F53A3}" srcOrd="0" destOrd="0" parTransId="{D520A45C-7156-4D71-AF89-973C899C3C99}" sibTransId="{1C563E18-00A8-4AA0-8ED1-76CADA908424}"/>
    <dgm:cxn modelId="{FD378FE6-3957-4EFB-A1AC-4B2787B4F891}" type="presOf" srcId="{098C9045-F5A2-4476-AA26-401552C77FD6}" destId="{D03E6F4A-F578-4470-B430-5E4B935086FD}" srcOrd="1" destOrd="0" presId="urn:microsoft.com/office/officeart/2005/8/layout/process4"/>
    <dgm:cxn modelId="{0C0ABD55-4152-4258-B7A1-7191D37CA9ED}" type="presOf" srcId="{54CEF542-0FB3-4F25-97A8-54695BEC1F7E}" destId="{9F858DC4-520F-49CE-8616-7CFE233B8C29}" srcOrd="0" destOrd="0" presId="urn:microsoft.com/office/officeart/2005/8/layout/process4"/>
    <dgm:cxn modelId="{EFF3131C-9AE7-41D8-A11D-5E419263686F}" type="presOf" srcId="{54CEF542-0FB3-4F25-97A8-54695BEC1F7E}" destId="{729A6810-1DE3-427D-A0C1-69BBAA57E7A7}" srcOrd="1" destOrd="0" presId="urn:microsoft.com/office/officeart/2005/8/layout/process4"/>
    <dgm:cxn modelId="{B968D4EE-E83D-49EE-AA31-9113D4E49FF0}" srcId="{83D31E8A-A1F9-4414-8377-D25C65FB92C8}" destId="{10E5B177-38EA-49A1-8A23-5245B54379A9}" srcOrd="0" destOrd="0" parTransId="{B3E30C3C-3F6E-42B0-89CC-CAF7583D60BE}" sibTransId="{631E6464-6FDD-497A-867E-3B19936EAFB0}"/>
    <dgm:cxn modelId="{5992D2CA-6C75-4ACA-B75D-E195DDB914A0}" type="presOf" srcId="{A31EB144-1402-4E09-86E4-786A381CBDA7}" destId="{E14DA196-8BAF-4F95-831D-8C3FD4BE1674}" srcOrd="0" destOrd="0" presId="urn:microsoft.com/office/officeart/2005/8/layout/process4"/>
    <dgm:cxn modelId="{B216F5B6-8373-423A-9CC4-A172D5D20791}" type="presParOf" srcId="{E14DA196-8BAF-4F95-831D-8C3FD4BE1674}" destId="{6A8BADB6-2D04-4302-869E-3225D5B1CFF1}" srcOrd="0" destOrd="0" presId="urn:microsoft.com/office/officeart/2005/8/layout/process4"/>
    <dgm:cxn modelId="{8AD98214-252C-4064-BF43-05A3818ACCD1}" type="presParOf" srcId="{6A8BADB6-2D04-4302-869E-3225D5B1CFF1}" destId="{9F858DC4-520F-49CE-8616-7CFE233B8C29}" srcOrd="0" destOrd="0" presId="urn:microsoft.com/office/officeart/2005/8/layout/process4"/>
    <dgm:cxn modelId="{8D8FD843-0588-4516-ACED-CA00B1730562}" type="presParOf" srcId="{6A8BADB6-2D04-4302-869E-3225D5B1CFF1}" destId="{729A6810-1DE3-427D-A0C1-69BBAA57E7A7}" srcOrd="1" destOrd="0" presId="urn:microsoft.com/office/officeart/2005/8/layout/process4"/>
    <dgm:cxn modelId="{81AF6731-D327-4BBC-A89B-B1F9BE6E556E}" type="presParOf" srcId="{6A8BADB6-2D04-4302-869E-3225D5B1CFF1}" destId="{A4B38DC5-48AF-4545-AF2D-50DC9A374C54}" srcOrd="2" destOrd="0" presId="urn:microsoft.com/office/officeart/2005/8/layout/process4"/>
    <dgm:cxn modelId="{2E497CC3-6E57-4030-94B8-9B564E77D5D7}" type="presParOf" srcId="{A4B38DC5-48AF-4545-AF2D-50DC9A374C54}" destId="{D3F842F7-02CF-48BB-A36F-A1979A088CF3}" srcOrd="0" destOrd="0" presId="urn:microsoft.com/office/officeart/2005/8/layout/process4"/>
    <dgm:cxn modelId="{486B12AF-E973-45C7-A186-4A638F5A7CB5}" type="presParOf" srcId="{E14DA196-8BAF-4F95-831D-8C3FD4BE1674}" destId="{BB806CB4-BEF5-4924-8A3C-0783F9A89C62}" srcOrd="1" destOrd="0" presId="urn:microsoft.com/office/officeart/2005/8/layout/process4"/>
    <dgm:cxn modelId="{E0E1AB1A-CE24-4B02-AAEE-1287B5C26A52}" type="presParOf" srcId="{E14DA196-8BAF-4F95-831D-8C3FD4BE1674}" destId="{1F2D78E3-04B2-4143-AB3C-D95D8F820539}" srcOrd="2" destOrd="0" presId="urn:microsoft.com/office/officeart/2005/8/layout/process4"/>
    <dgm:cxn modelId="{10070CF2-1DD8-4752-8CEE-2B23BAB1776E}" type="presParOf" srcId="{1F2D78E3-04B2-4143-AB3C-D95D8F820539}" destId="{5C2D9717-129C-4749-ADEB-167425ABFF89}" srcOrd="0" destOrd="0" presId="urn:microsoft.com/office/officeart/2005/8/layout/process4"/>
    <dgm:cxn modelId="{A5819D1F-DA67-4961-9344-C5BF10EB8104}" type="presParOf" srcId="{1F2D78E3-04B2-4143-AB3C-D95D8F820539}" destId="{D03E6F4A-F578-4470-B430-5E4B935086FD}" srcOrd="1" destOrd="0" presId="urn:microsoft.com/office/officeart/2005/8/layout/process4"/>
    <dgm:cxn modelId="{B24F30C7-8511-4DA3-8B52-67BCBAE4427C}" type="presParOf" srcId="{1F2D78E3-04B2-4143-AB3C-D95D8F820539}" destId="{6ABAEEBB-042D-4721-B471-52FD98818E41}" srcOrd="2" destOrd="0" presId="urn:microsoft.com/office/officeart/2005/8/layout/process4"/>
    <dgm:cxn modelId="{019AEB33-2DE8-45D3-95EF-46754AEF28A2}" type="presParOf" srcId="{6ABAEEBB-042D-4721-B471-52FD98818E41}" destId="{7EE695C0-AA10-4E9E-B707-43D4A0D21E56}" srcOrd="0" destOrd="0" presId="urn:microsoft.com/office/officeart/2005/8/layout/process4"/>
    <dgm:cxn modelId="{D8C1ECA9-0ECC-448E-A2E1-9E2B4B16FDCF}" type="presParOf" srcId="{E14DA196-8BAF-4F95-831D-8C3FD4BE1674}" destId="{06895B1E-1567-4598-960E-4BB3612A52D4}" srcOrd="3" destOrd="0" presId="urn:microsoft.com/office/officeart/2005/8/layout/process4"/>
    <dgm:cxn modelId="{74B69788-405B-4E06-893B-41BF8393BE0C}" type="presParOf" srcId="{E14DA196-8BAF-4F95-831D-8C3FD4BE1674}" destId="{720DCCBD-564E-4B24-B042-D49E87DCCF87}" srcOrd="4" destOrd="0" presId="urn:microsoft.com/office/officeart/2005/8/layout/process4"/>
    <dgm:cxn modelId="{9A0F4093-6B17-4AB3-80AF-F62057349AE1}" type="presParOf" srcId="{720DCCBD-564E-4B24-B042-D49E87DCCF87}" destId="{FCF2A4E1-B092-4F95-8CCF-4DF3A73AA278}" srcOrd="0" destOrd="0" presId="urn:microsoft.com/office/officeart/2005/8/layout/process4"/>
    <dgm:cxn modelId="{E7E154ED-D8A9-489D-A6C9-78A2E786080E}" type="presParOf" srcId="{720DCCBD-564E-4B24-B042-D49E87DCCF87}" destId="{5563BFD9-6970-468A-AF8A-DBA81F008A0F}" srcOrd="1" destOrd="0" presId="urn:microsoft.com/office/officeart/2005/8/layout/process4"/>
    <dgm:cxn modelId="{98208D69-3A1B-4B96-9806-84BD3AA9E797}" type="presParOf" srcId="{720DCCBD-564E-4B24-B042-D49E87DCCF87}" destId="{113915F0-8D3C-489B-888D-C47D3DE5AB42}" srcOrd="2" destOrd="0" presId="urn:microsoft.com/office/officeart/2005/8/layout/process4"/>
    <dgm:cxn modelId="{4D47BE28-CE69-47E5-BB22-41E850E4EFE3}" type="presParOf" srcId="{113915F0-8D3C-489B-888D-C47D3DE5AB42}" destId="{79EF7872-3B74-4851-AA4E-91E89A5623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399343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127816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269049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133653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222639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120153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363842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2181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176702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250780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532540-EC32-4747-B61B-B9C888D8E916}" type="datetimeFigureOut">
              <a:rPr lang="es-MX" smtClean="0"/>
              <a:t>05/05/2021</a:t>
            </a:fld>
            <a:endParaRPr lang="es-MX"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77B4251-6471-47F1-A187-254D1A7214B1}" type="slidenum">
              <a:rPr lang="es-MX" smtClean="0"/>
              <a:t>‹Nº›</a:t>
            </a:fld>
            <a:endParaRPr lang="es-MX" dirty="0"/>
          </a:p>
        </p:txBody>
      </p:sp>
    </p:spTree>
    <p:extLst>
      <p:ext uri="{BB962C8B-B14F-4D97-AF65-F5344CB8AC3E}">
        <p14:creationId xmlns:p14="http://schemas.microsoft.com/office/powerpoint/2010/main" val="38342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n 17" descr="Imagen que contiene captura de pantalla&#10;&#10;Descripción generada con confianza alta">
            <a:extLst>
              <a:ext uri="{FF2B5EF4-FFF2-40B4-BE49-F238E27FC236}">
                <a16:creationId xmlns:a16="http://schemas.microsoft.com/office/drawing/2014/main" xmlns="" id="{3117F793-AB6C-4952-A894-5C6F58B4331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229344" cy="6858000"/>
          </a:xfrm>
          <a:prstGeom prst="rect">
            <a:avLst/>
          </a:prstGeom>
        </p:spPr>
      </p:pic>
    </p:spTree>
    <p:extLst>
      <p:ext uri="{BB962C8B-B14F-4D97-AF65-F5344CB8AC3E}">
        <p14:creationId xmlns:p14="http://schemas.microsoft.com/office/powerpoint/2010/main" val="3320965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fedenet.org.m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fedenet.org.m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blindaje.electoral@pgr.gob.m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351" t="30496" r="25521"/>
          <a:stretch/>
        </p:blipFill>
        <p:spPr>
          <a:xfrm>
            <a:off x="153668" y="1741715"/>
            <a:ext cx="8892358" cy="4201885"/>
          </a:xfrm>
          <a:prstGeom prst="rect">
            <a:avLst/>
          </a:prstGeom>
        </p:spPr>
      </p:pic>
    </p:spTree>
    <p:extLst>
      <p:ext uri="{BB962C8B-B14F-4D97-AF65-F5344CB8AC3E}">
        <p14:creationId xmlns:p14="http://schemas.microsoft.com/office/powerpoint/2010/main" val="326808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4FBC7F4D-6DBE-4536-BCC3-6B7BA277B351}"/>
              </a:ext>
            </a:extLst>
          </p:cNvPr>
          <p:cNvSpPr txBox="1">
            <a:spLocks/>
          </p:cNvSpPr>
          <p:nvPr/>
        </p:nvSpPr>
        <p:spPr>
          <a:xfrm>
            <a:off x="376331" y="958389"/>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Calidad del sujeto activo</a:t>
            </a:r>
          </a:p>
        </p:txBody>
      </p:sp>
      <p:sp>
        <p:nvSpPr>
          <p:cNvPr id="9" name="CuadroTexto 8"/>
          <p:cNvSpPr txBox="1"/>
          <p:nvPr/>
        </p:nvSpPr>
        <p:spPr>
          <a:xfrm>
            <a:off x="2662247" y="6301983"/>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Ley General en Materia de Delitos Electorales.</a:t>
            </a:r>
          </a:p>
        </p:txBody>
      </p:sp>
      <p:graphicFrame>
        <p:nvGraphicFramePr>
          <p:cNvPr id="2" name="Diagrama 1"/>
          <p:cNvGraphicFramePr/>
          <p:nvPr>
            <p:extLst>
              <p:ext uri="{D42A27DB-BD31-4B8C-83A1-F6EECF244321}">
                <p14:modId xmlns:p14="http://schemas.microsoft.com/office/powerpoint/2010/main" val="2949531364"/>
              </p:ext>
            </p:extLst>
          </p:nvPr>
        </p:nvGraphicFramePr>
        <p:xfrm>
          <a:off x="376331" y="1499795"/>
          <a:ext cx="8506412" cy="458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26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348955" y="1059990"/>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10" name="CuadroTexto 9"/>
          <p:cNvSpPr txBox="1"/>
          <p:nvPr/>
        </p:nvSpPr>
        <p:spPr>
          <a:xfrm>
            <a:off x="2794049" y="6299072"/>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de la Ley General en Materia de Delitos Electorales.</a:t>
            </a:r>
          </a:p>
        </p:txBody>
      </p:sp>
      <p:graphicFrame>
        <p:nvGraphicFramePr>
          <p:cNvPr id="11" name="Diagrama 10"/>
          <p:cNvGraphicFramePr/>
          <p:nvPr/>
        </p:nvGraphicFramePr>
        <p:xfrm>
          <a:off x="768063" y="2131390"/>
          <a:ext cx="7767510" cy="2426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38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p:nvPr/>
        </p:nvSpPr>
        <p:spPr>
          <a:xfrm>
            <a:off x="4653377" y="2288983"/>
            <a:ext cx="3882196" cy="3416320"/>
          </a:xfrm>
          <a:prstGeom prst="rect">
            <a:avLst/>
          </a:prstGeom>
          <a:noFill/>
          <a:ln w="28575">
            <a:solidFill>
              <a:srgbClr val="1B242D"/>
            </a:solidFill>
          </a:ln>
        </p:spPr>
        <p:txBody>
          <a:bodyPr wrap="square" rtlCol="0">
            <a:spAutoFit/>
          </a:bodyPr>
          <a:lstStyle/>
          <a:p>
            <a:pPr algn="just"/>
            <a:r>
              <a:rPr lang="es-MX" sz="2400" b="1" u="sng" dirty="0">
                <a:latin typeface="Raleway" panose="020B0503030101060003"/>
              </a:rPr>
              <a:t>O amenace </a:t>
            </a:r>
            <a:r>
              <a:rPr lang="es-MX" sz="2400" dirty="0">
                <a:latin typeface="Raleway" panose="020B0503030101060003"/>
              </a:rPr>
              <a:t>a sus subordinadas (os) para que participen en eventos proselitistas de </a:t>
            </a:r>
            <a:r>
              <a:rPr lang="es-MX" sz="2400" b="1" u="sng" dirty="0">
                <a:latin typeface="Raleway" panose="020B0503030101060003"/>
              </a:rPr>
              <a:t>precampaña</a:t>
            </a:r>
            <a:r>
              <a:rPr lang="es-MX" sz="2400" dirty="0">
                <a:latin typeface="Raleway" panose="020B0503030101060003"/>
              </a:rPr>
              <a:t> o campaña, para que voten o </a:t>
            </a:r>
            <a:r>
              <a:rPr lang="es-MX" sz="2400" b="1" u="sng" dirty="0">
                <a:latin typeface="Raleway" panose="020B0503030101060003"/>
              </a:rPr>
              <a:t>se abstengan de votar </a:t>
            </a:r>
            <a:r>
              <a:rPr lang="es-MX" sz="2400" dirty="0">
                <a:latin typeface="Raleway" panose="020B0503030101060003"/>
              </a:rPr>
              <a:t>por una candidatura, partido político o coalición.</a:t>
            </a:r>
            <a:endParaRPr lang="es-MX" sz="2400" dirty="0">
              <a:solidFill>
                <a:schemeClr val="accent2">
                  <a:lumMod val="50000"/>
                </a:schemeClr>
              </a:solidFill>
              <a:latin typeface="Raleway" panose="020B0503030101060003"/>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96" y="1918244"/>
            <a:ext cx="4140961" cy="3762083"/>
          </a:xfrm>
          <a:prstGeom prst="rect">
            <a:avLst/>
          </a:prstGeom>
        </p:spPr>
      </p:pic>
      <p:sp>
        <p:nvSpPr>
          <p:cNvPr id="7" name="Título 1">
            <a:extLst>
              <a:ext uri="{FF2B5EF4-FFF2-40B4-BE49-F238E27FC236}">
                <a16:creationId xmlns:a16="http://schemas.microsoft.com/office/drawing/2014/main" xmlns="" id="{4FBC7F4D-6DBE-4536-BCC3-6B7BA277B351}"/>
              </a:ext>
            </a:extLst>
          </p:cNvPr>
          <p:cNvSpPr txBox="1">
            <a:spLocks/>
          </p:cNvSpPr>
          <p:nvPr/>
        </p:nvSpPr>
        <p:spPr>
          <a:xfrm>
            <a:off x="244596" y="989052"/>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10" name="CuadroTexto 9"/>
          <p:cNvSpPr txBox="1"/>
          <p:nvPr/>
        </p:nvSpPr>
        <p:spPr>
          <a:xfrm>
            <a:off x="4653377" y="1918244"/>
            <a:ext cx="3882196" cy="360098"/>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400" dirty="0"/>
              <a:t>Coaccione</a:t>
            </a:r>
          </a:p>
        </p:txBody>
      </p:sp>
      <p:sp>
        <p:nvSpPr>
          <p:cNvPr id="11" name="CuadroTexto 10"/>
          <p:cNvSpPr txBox="1"/>
          <p:nvPr/>
        </p:nvSpPr>
        <p:spPr>
          <a:xfrm>
            <a:off x="2779534" y="6313586"/>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I, de la Ley General en Materia de Delitos Electorales.</a:t>
            </a:r>
          </a:p>
        </p:txBody>
      </p:sp>
    </p:spTree>
    <p:extLst>
      <p:ext uri="{BB962C8B-B14F-4D97-AF65-F5344CB8AC3E}">
        <p14:creationId xmlns:p14="http://schemas.microsoft.com/office/powerpoint/2010/main" val="272539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8436" t="7053" r="8937" b="6628"/>
          <a:stretch/>
        </p:blipFill>
        <p:spPr>
          <a:xfrm>
            <a:off x="5102053" y="2010770"/>
            <a:ext cx="3143234" cy="3655427"/>
          </a:xfrm>
          <a:prstGeom prst="rect">
            <a:avLst/>
          </a:prstGeom>
        </p:spPr>
      </p:pic>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361818" y="1016447"/>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10" name="CuadroTexto 9"/>
          <p:cNvSpPr txBox="1"/>
          <p:nvPr/>
        </p:nvSpPr>
        <p:spPr>
          <a:xfrm>
            <a:off x="707987" y="1830721"/>
            <a:ext cx="4009154" cy="360098"/>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400" dirty="0"/>
              <a:t>Condicione</a:t>
            </a:r>
          </a:p>
        </p:txBody>
      </p:sp>
      <p:sp>
        <p:nvSpPr>
          <p:cNvPr id="11" name="CuadroTexto 10"/>
          <p:cNvSpPr txBox="1"/>
          <p:nvPr/>
        </p:nvSpPr>
        <p:spPr>
          <a:xfrm>
            <a:off x="707987" y="2190819"/>
            <a:ext cx="4009154" cy="3693319"/>
          </a:xfrm>
          <a:prstGeom prst="rect">
            <a:avLst/>
          </a:prstGeom>
          <a:noFill/>
          <a:ln w="28575">
            <a:solidFill>
              <a:srgbClr val="1B242D"/>
            </a:solidFill>
          </a:ln>
        </p:spPr>
        <p:txBody>
          <a:bodyPr wrap="square" rtlCol="0">
            <a:spAutoFit/>
          </a:bodyPr>
          <a:lstStyle/>
          <a:p>
            <a:pPr algn="just"/>
            <a:r>
              <a:rPr lang="es-MX" b="1" u="sng" dirty="0">
                <a:latin typeface="Raleway" panose="020B0503030101060003"/>
              </a:rPr>
              <a:t>La prestación de un servicio público, el cumplimiento de programas gubernamentales</a:t>
            </a:r>
            <a:r>
              <a:rPr lang="es-MX" dirty="0">
                <a:latin typeface="Raleway" panose="020B0503030101060003"/>
              </a:rPr>
              <a:t>, el otorgamiento de concesiones, permisos, licencias, autorizaciones o la realización de obras públicas, en el ámbito de su competencia, a la emisión del sufragio a favor de precandidata (o), candidata (o), partido político o coalición; </a:t>
            </a:r>
            <a:r>
              <a:rPr lang="es-MX" b="1" u="sng" dirty="0">
                <a:latin typeface="Raleway" panose="020B0503030101060003"/>
              </a:rPr>
              <a:t>a la abstención del ejercicio del derecho de voto o al compromiso de no votar</a:t>
            </a:r>
            <a:r>
              <a:rPr lang="es-MX" dirty="0">
                <a:latin typeface="Raleway" panose="020B0503030101060003"/>
              </a:rPr>
              <a:t> a favor de precandidata (o), candidata (o), partido político o coalición.</a:t>
            </a:r>
            <a:endParaRPr lang="es-MX" dirty="0">
              <a:solidFill>
                <a:schemeClr val="accent2">
                  <a:lumMod val="50000"/>
                </a:schemeClr>
              </a:solidFill>
              <a:latin typeface="Raleway" panose="020B0503030101060003"/>
            </a:endParaRPr>
          </a:p>
        </p:txBody>
      </p:sp>
      <p:sp>
        <p:nvSpPr>
          <p:cNvPr id="12" name="CuadroTexto 11"/>
          <p:cNvSpPr txBox="1"/>
          <p:nvPr/>
        </p:nvSpPr>
        <p:spPr>
          <a:xfrm>
            <a:off x="2923504" y="6261733"/>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II, de la Ley General en Materia de Delitos Electorales.</a:t>
            </a:r>
          </a:p>
        </p:txBody>
      </p:sp>
    </p:spTree>
    <p:extLst>
      <p:ext uri="{BB962C8B-B14F-4D97-AF65-F5344CB8AC3E}">
        <p14:creationId xmlns:p14="http://schemas.microsoft.com/office/powerpoint/2010/main" val="49184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323084" y="2137894"/>
          <a:ext cx="6545907"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318274" y="998964"/>
            <a:ext cx="8695097" cy="583093"/>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pPr algn="just"/>
            <a:r>
              <a:rPr lang="es-MX" dirty="0"/>
              <a:t>Delitos electorales cometidos por servidores públicos</a:t>
            </a:r>
          </a:p>
        </p:txBody>
      </p:sp>
      <p:sp>
        <p:nvSpPr>
          <p:cNvPr id="11" name="CuadroTexto 10"/>
          <p:cNvSpPr txBox="1"/>
          <p:nvPr/>
        </p:nvSpPr>
        <p:spPr>
          <a:xfrm>
            <a:off x="2792875" y="6288237"/>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II, de la Ley General en Materia de Delitos Electorales.</a:t>
            </a:r>
          </a:p>
        </p:txBody>
      </p:sp>
    </p:spTree>
    <p:extLst>
      <p:ext uri="{BB962C8B-B14F-4D97-AF65-F5344CB8AC3E}">
        <p14:creationId xmlns:p14="http://schemas.microsoft.com/office/powerpoint/2010/main" val="131185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xmlns="" id="{D205886F-8ECF-440D-857C-B9E93862EF6A}"/>
              </a:ext>
            </a:extLst>
          </p:cNvPr>
          <p:cNvSpPr>
            <a:spLocks noGrp="1"/>
          </p:cNvSpPr>
          <p:nvPr>
            <p:ph idx="1"/>
          </p:nvPr>
        </p:nvSpPr>
        <p:spPr>
          <a:xfrm>
            <a:off x="0" y="766916"/>
            <a:ext cx="9144000" cy="5796116"/>
          </a:xfrm>
        </p:spPr>
        <p:txBody>
          <a:bodyPr/>
          <a:lstStyle/>
          <a:p>
            <a:pPr algn="just">
              <a:lnSpc>
                <a:spcPct val="107000"/>
              </a:lnSpc>
              <a:spcAft>
                <a:spcPts val="800"/>
              </a:spcAft>
            </a:pPr>
            <a:r>
              <a:rPr lang="es-MX" sz="1800" b="1" u="sng" dirty="0">
                <a:effectLst/>
                <a:latin typeface="Calibri" panose="020F0502020204030204" pitchFamily="34" charset="0"/>
                <a:ea typeface="Calibri" panose="020F0502020204030204" pitchFamily="34" charset="0"/>
                <a:cs typeface="Times New Roman" panose="02020603050405020304" pitchFamily="18" charset="0"/>
              </a:rPr>
              <a:t>PROGRAMAS SOCIALES. SUS BENEFICIOS NO PUEDEN SER ENTREGADOS EN EVENTOS MASIVOS O EN MODALIDADES QUE AFECTEN EL PRINCIPIO DE EQUIDAD EN LA CONTIENDA ELECTORAL.—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De la interpretación teleológica, sistemática y funcional de los artículos 41, Base IIl, Apartado C, segundo párrafo, y 134, párrafos séptimo, octavo y noveno, de la Constitución Política de los Estados Unidos Mexicanos, </a:t>
            </a:r>
            <a:r>
              <a:rPr lang="es-MX" sz="1800" b="1" i="1" u="sng" dirty="0">
                <a:effectLst/>
                <a:latin typeface="Calibri" panose="020F0502020204030204" pitchFamily="34" charset="0"/>
                <a:ea typeface="Calibri" panose="020F0502020204030204" pitchFamily="34" charset="0"/>
                <a:cs typeface="Times New Roman" panose="02020603050405020304" pitchFamily="18" charset="0"/>
              </a:rPr>
              <a:t>se concluye que, en principio, no existe el deber específico de suspender la entrega de los beneficios de los programas sociales durante las campañas electorales, debido a su finalidad;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sin embargo, atendiendo a los principios de imparcialidad, equidad y neutralidad que deben observarse en los procesos electorales, los beneficios de los programas sociales no pueden ser entregados en eventos masivos o en modalidades que afecten el principio de equidad en la contienda electoral, toda vez que las autoridades tienen un especial deber de cuidado para que dichos beneficios sean entregados, de tal manera, que no generen un impacto negativo o se pongan en riesgo los referidos principios. De lo expuesto, se advierte que tanto la CPEUM y las legislaciones locales, así como los pronunciamientos de la Sala Superior, van encaminados a salvaguardar que las contiendas electorales se realicen bajo el principio de imparcialidad y equidad, con el objeto de que se garantice, entre otras cosas la igualdad de oportunidades entre los contendientes.</a:t>
            </a:r>
          </a:p>
          <a:p>
            <a:pPr algn="just">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Tesis LXXXVIII/2016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62189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7 CuadroTexto"/>
          <p:cNvSpPr txBox="1"/>
          <p:nvPr/>
        </p:nvSpPr>
        <p:spPr>
          <a:xfrm>
            <a:off x="828486" y="2581113"/>
            <a:ext cx="3559289" cy="3139321"/>
          </a:xfrm>
          <a:prstGeom prst="rect">
            <a:avLst/>
          </a:prstGeom>
          <a:noFill/>
          <a:ln w="28575">
            <a:solidFill>
              <a:srgbClr val="1B242D"/>
            </a:solidFill>
          </a:ln>
        </p:spPr>
        <p:txBody>
          <a:bodyPr wrap="square" rtlCol="0">
            <a:spAutoFit/>
          </a:bodyPr>
          <a:lstStyle/>
          <a:p>
            <a:pPr indent="-407194" algn="just"/>
            <a:r>
              <a:rPr lang="es-MX" sz="2200" b="1" u="sng" dirty="0">
                <a:latin typeface="Raleway" panose="020B0503030101060003"/>
              </a:rPr>
              <a:t>De manera ilegal de fondos, bienes o servicios que tenga a su disposición, en virtud de su cargo</a:t>
            </a:r>
            <a:r>
              <a:rPr lang="es-MX" sz="2200" dirty="0">
                <a:latin typeface="Raleway" panose="020B0503030101060003"/>
              </a:rPr>
              <a:t>, al apoyo o al perjuicio de precandidatas (os), partido político, coalición, agrupación política o candidatas (os).</a:t>
            </a:r>
            <a:endParaRPr lang="es-MX" sz="2200" dirty="0">
              <a:solidFill>
                <a:schemeClr val="accent2">
                  <a:lumMod val="50000"/>
                </a:schemeClr>
              </a:solidFill>
              <a:latin typeface="Raleway" panose="020B0503030101060003"/>
            </a:endParaRPr>
          </a:p>
        </p:txBody>
      </p:sp>
      <p:pic>
        <p:nvPicPr>
          <p:cNvPr id="4" name="Imagen 3"/>
          <p:cNvPicPr>
            <a:picLocks noChangeAspect="1"/>
          </p:cNvPicPr>
          <p:nvPr/>
        </p:nvPicPr>
        <p:blipFill rotWithShape="1">
          <a:blip r:embed="rId2"/>
          <a:srcRect l="9903" t="12582" r="14529" b="13614"/>
          <a:stretch/>
        </p:blipFill>
        <p:spPr>
          <a:xfrm>
            <a:off x="4872518" y="2000386"/>
            <a:ext cx="3487904" cy="3720048"/>
          </a:xfrm>
          <a:prstGeom prst="rect">
            <a:avLst/>
          </a:prstGeom>
        </p:spPr>
      </p:pic>
      <p:sp>
        <p:nvSpPr>
          <p:cNvPr id="8" name="Título 1">
            <a:extLst>
              <a:ext uri="{FF2B5EF4-FFF2-40B4-BE49-F238E27FC236}">
                <a16:creationId xmlns:a16="http://schemas.microsoft.com/office/drawing/2014/main" xmlns="" id="{4FBC7F4D-6DBE-4536-BCC3-6B7BA277B351}"/>
              </a:ext>
            </a:extLst>
          </p:cNvPr>
          <p:cNvSpPr txBox="1">
            <a:spLocks/>
          </p:cNvSpPr>
          <p:nvPr/>
        </p:nvSpPr>
        <p:spPr>
          <a:xfrm>
            <a:off x="446041" y="1059376"/>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9" name="CuadroTexto 8"/>
          <p:cNvSpPr txBox="1"/>
          <p:nvPr/>
        </p:nvSpPr>
        <p:spPr>
          <a:xfrm>
            <a:off x="828487" y="2000386"/>
            <a:ext cx="3559288" cy="550847"/>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Destine, utilice o permita la utilización</a:t>
            </a:r>
          </a:p>
        </p:txBody>
      </p:sp>
      <p:sp>
        <p:nvSpPr>
          <p:cNvPr id="10" name="CuadroTexto 9"/>
          <p:cNvSpPr txBox="1"/>
          <p:nvPr/>
        </p:nvSpPr>
        <p:spPr>
          <a:xfrm>
            <a:off x="2923504" y="6320587"/>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III, de la Ley General en Materia de Delitos Electorales.</a:t>
            </a:r>
          </a:p>
        </p:txBody>
      </p:sp>
    </p:spTree>
    <p:extLst>
      <p:ext uri="{BB962C8B-B14F-4D97-AF65-F5344CB8AC3E}">
        <p14:creationId xmlns:p14="http://schemas.microsoft.com/office/powerpoint/2010/main" val="27869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p:nvPr/>
        </p:nvSpPr>
        <p:spPr>
          <a:xfrm>
            <a:off x="4593838" y="2621651"/>
            <a:ext cx="3906218" cy="2800767"/>
          </a:xfrm>
          <a:prstGeom prst="rect">
            <a:avLst/>
          </a:prstGeom>
          <a:noFill/>
          <a:ln w="28575">
            <a:solidFill>
              <a:srgbClr val="1B242D"/>
            </a:solidFill>
          </a:ln>
        </p:spPr>
        <p:txBody>
          <a:bodyPr wrap="square" rtlCol="0">
            <a:spAutoFit/>
          </a:bodyPr>
          <a:lstStyle/>
          <a:p>
            <a:pPr indent="-335756" algn="just"/>
            <a:r>
              <a:rPr lang="es-MX" sz="2200" dirty="0">
                <a:latin typeface="Raleway" panose="020B0503030101060003"/>
              </a:rPr>
              <a:t>A precandidata (o), partido político, coalición, agrupación política o candidata (o), sea que lo haga por sí misma (o) o a través de sus subordinadas (o), dentro de los horarios de labores.</a:t>
            </a:r>
            <a:endParaRPr lang="es-MX" sz="2200" dirty="0">
              <a:solidFill>
                <a:schemeClr val="accent2">
                  <a:lumMod val="50000"/>
                </a:schemeClr>
              </a:solidFill>
              <a:latin typeface="Raleway" panose="020B0503030101060003"/>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45352"/>
          <a:stretch/>
        </p:blipFill>
        <p:spPr>
          <a:xfrm>
            <a:off x="1094704" y="2057287"/>
            <a:ext cx="3052293" cy="3383686"/>
          </a:xfrm>
          <a:prstGeom prst="rect">
            <a:avLst/>
          </a:prstGeom>
        </p:spPr>
      </p:pic>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394526" y="1192374"/>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10" name="CuadroTexto 9"/>
          <p:cNvSpPr txBox="1"/>
          <p:nvPr/>
        </p:nvSpPr>
        <p:spPr>
          <a:xfrm>
            <a:off x="4593838" y="2053355"/>
            <a:ext cx="3906218" cy="550847"/>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Proporcione apoyo o preste algún servicio</a:t>
            </a:r>
          </a:p>
        </p:txBody>
      </p:sp>
      <p:sp>
        <p:nvSpPr>
          <p:cNvPr id="11" name="CuadroTexto 10"/>
          <p:cNvSpPr txBox="1"/>
          <p:nvPr/>
        </p:nvSpPr>
        <p:spPr>
          <a:xfrm>
            <a:off x="2923504" y="6313995"/>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IV, de la Ley General en Materia de Delitos Electorales.</a:t>
            </a:r>
          </a:p>
        </p:txBody>
      </p:sp>
    </p:spTree>
    <p:extLst>
      <p:ext uri="{BB962C8B-B14F-4D97-AF65-F5344CB8AC3E}">
        <p14:creationId xmlns:p14="http://schemas.microsoft.com/office/powerpoint/2010/main" val="390424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CA7A588-6B42-4C2E-B365-FF44C6F93CFF}"/>
              </a:ext>
            </a:extLst>
          </p:cNvPr>
          <p:cNvSpPr>
            <a:spLocks noGrp="1"/>
          </p:cNvSpPr>
          <p:nvPr>
            <p:ph idx="1"/>
          </p:nvPr>
        </p:nvSpPr>
        <p:spPr>
          <a:xfrm>
            <a:off x="339213" y="1253612"/>
            <a:ext cx="8524568" cy="5220929"/>
          </a:xfrm>
        </p:spPr>
        <p:txBody>
          <a:bodyPr/>
          <a:lstStyle/>
          <a:p>
            <a:pPr algn="just">
              <a:lnSpc>
                <a:spcPct val="107000"/>
              </a:lnSpc>
              <a:spcAft>
                <a:spcPts val="80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ACTOS PROSELITISTAS. LOS SERVIDORES PÚBLICOS DEBEN ABSTENERSE DE ACUDIR A ELLOS EN DÍAS HÁBILES.—</a:t>
            </a:r>
            <a:r>
              <a:rPr lang="es-MX" sz="1800" dirty="0">
                <a:effectLst/>
                <a:latin typeface="Calibri" panose="020F0502020204030204" pitchFamily="34" charset="0"/>
                <a:ea typeface="Calibri" panose="020F0502020204030204" pitchFamily="34" charset="0"/>
                <a:cs typeface="Times New Roman" panose="02020603050405020304" pitchFamily="18" charset="0"/>
              </a:rPr>
              <a:t>De conformidad con lo previsto en el artículo 134, párrafo séptimo, de la Constitución Política de los Estados Unidos Mexicanos, la obligación constitucional de los servidores </a:t>
            </a:r>
            <a:r>
              <a:rPr lang="es-MX" sz="1800" b="1" i="1" u="sng" dirty="0">
                <a:effectLst/>
                <a:latin typeface="Calibri" panose="020F0502020204030204" pitchFamily="34" charset="0"/>
                <a:ea typeface="Calibri" panose="020F0502020204030204" pitchFamily="34" charset="0"/>
                <a:cs typeface="Times New Roman" panose="02020603050405020304" pitchFamily="18" charset="0"/>
              </a:rPr>
              <a:t>públicos de observar el principio de imparcialidad, encuentra sustento en la necesidad de preservar condiciones de equidad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 contienda electiva, lo que quiere decir que el cargo que ostentan no se utilice para afectar los procesos electorales a favor o en contra de un candidato o un partido político. En este sentido, cuando se encuentren jurídicamente obligados a realizar actividades permanentes en el desempeño del cargo público, sólo podrán apartarse de esas actividades y asistir a eventos proselitistas, en los días que se contemplen en la legislación como inhábiles y en los que les corresponda ejercer el derecho constitucional a un día de descanso por haber laborado durante seis días, conforme con lo previsto en el artículo 123, apartado B, fracción II, de la Constitución Política de los Estados Unidos Mexicanos.</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Jurisprudencia 12/2015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48167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7 CuadroTexto"/>
          <p:cNvSpPr txBox="1"/>
          <p:nvPr/>
        </p:nvSpPr>
        <p:spPr>
          <a:xfrm>
            <a:off x="789851" y="2788068"/>
            <a:ext cx="3559288" cy="2531462"/>
          </a:xfrm>
          <a:prstGeom prst="rect">
            <a:avLst/>
          </a:prstGeom>
          <a:noFill/>
          <a:ln w="28575">
            <a:solidFill>
              <a:srgbClr val="1B242D"/>
            </a:solidFill>
          </a:ln>
        </p:spPr>
        <p:txBody>
          <a:bodyPr wrap="square" rtlCol="0">
            <a:spAutoFit/>
          </a:bodyPr>
          <a:lstStyle/>
          <a:p>
            <a:pPr indent="-535781" algn="just"/>
            <a:r>
              <a:rPr lang="es-MX" sz="2000" dirty="0">
                <a:latin typeface="Raleway" panose="020B0503030101060003"/>
              </a:rPr>
              <a:t>A sus subordinadas (os) </a:t>
            </a:r>
            <a:r>
              <a:rPr lang="es-MX" sz="2000" b="1" u="sng" dirty="0">
                <a:latin typeface="Raleway" panose="020B0503030101060003"/>
              </a:rPr>
              <a:t>por cualquier medio</a:t>
            </a:r>
            <a:r>
              <a:rPr lang="es-MX" sz="2000" dirty="0">
                <a:latin typeface="Raleway" panose="020B0503030101060003"/>
              </a:rPr>
              <a:t>, aportaciones de dinero o en especie para apoyar a precandidata (o), candidata (o), partido político, coalición o agrupación política.</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593" t="16702" r="36933" b="5775"/>
          <a:stretch/>
        </p:blipFill>
        <p:spPr>
          <a:xfrm>
            <a:off x="4865494" y="2217740"/>
            <a:ext cx="3285650" cy="3040236"/>
          </a:xfrm>
          <a:prstGeom prst="rect">
            <a:avLst/>
          </a:prstGeom>
        </p:spPr>
      </p:pic>
      <p:sp>
        <p:nvSpPr>
          <p:cNvPr id="7" name="Título 1">
            <a:extLst>
              <a:ext uri="{FF2B5EF4-FFF2-40B4-BE49-F238E27FC236}">
                <a16:creationId xmlns:a16="http://schemas.microsoft.com/office/drawing/2014/main" xmlns="" id="{4FBC7F4D-6DBE-4536-BCC3-6B7BA277B351}"/>
              </a:ext>
            </a:extLst>
          </p:cNvPr>
          <p:cNvSpPr txBox="1">
            <a:spLocks/>
          </p:cNvSpPr>
          <p:nvPr/>
        </p:nvSpPr>
        <p:spPr>
          <a:xfrm>
            <a:off x="407405" y="1203580"/>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8" name="CuadroTexto 7"/>
          <p:cNvSpPr txBox="1"/>
          <p:nvPr/>
        </p:nvSpPr>
        <p:spPr>
          <a:xfrm>
            <a:off x="789851" y="2237221"/>
            <a:ext cx="3559288" cy="550847"/>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Solicite aportaciones</a:t>
            </a:r>
          </a:p>
        </p:txBody>
      </p:sp>
      <p:sp>
        <p:nvSpPr>
          <p:cNvPr id="9" name="CuadroTexto 8"/>
          <p:cNvSpPr txBox="1"/>
          <p:nvPr/>
        </p:nvSpPr>
        <p:spPr>
          <a:xfrm>
            <a:off x="2734996" y="6244556"/>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V, de la Ley General en Materia de Delitos Electorales.</a:t>
            </a:r>
          </a:p>
        </p:txBody>
      </p:sp>
    </p:spTree>
    <p:extLst>
      <p:ext uri="{BB962C8B-B14F-4D97-AF65-F5344CB8AC3E}">
        <p14:creationId xmlns:p14="http://schemas.microsoft.com/office/powerpoint/2010/main" val="254690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ctrTitle"/>
          </p:nvPr>
        </p:nvSpPr>
        <p:spPr>
          <a:xfrm>
            <a:off x="1143000" y="1699022"/>
            <a:ext cx="6858000" cy="1113451"/>
          </a:xfrm>
        </p:spPr>
        <p:txBody>
          <a:bodyPr/>
          <a:lstStyle/>
          <a:p>
            <a:r>
              <a:rPr lang="es-MX" dirty="0">
                <a:latin typeface="Raleway"/>
              </a:rPr>
              <a:t> </a:t>
            </a:r>
            <a:br>
              <a:rPr lang="es-MX" dirty="0">
                <a:latin typeface="Raleway"/>
              </a:rPr>
            </a:br>
            <a:r>
              <a:rPr lang="es-MX" dirty="0">
                <a:latin typeface="Raleway"/>
              </a:rPr>
              <a:t>Delitos Electorales</a:t>
            </a:r>
          </a:p>
        </p:txBody>
      </p:sp>
      <p:sp>
        <p:nvSpPr>
          <p:cNvPr id="10" name="Subtítulo 5"/>
          <p:cNvSpPr>
            <a:spLocks noGrp="1"/>
          </p:cNvSpPr>
          <p:nvPr>
            <p:ph type="subTitle" idx="1"/>
          </p:nvPr>
        </p:nvSpPr>
        <p:spPr>
          <a:xfrm>
            <a:off x="1143000" y="3558778"/>
            <a:ext cx="6858000" cy="1241822"/>
          </a:xfrm>
        </p:spPr>
        <p:txBody>
          <a:bodyPr/>
          <a:lstStyle/>
          <a:p>
            <a:r>
              <a:rPr lang="es-MX" dirty="0">
                <a:latin typeface="Raleway"/>
              </a:rPr>
              <a:t>Servidoras y servidores públicos de Entidades Federativas y Municipios de la República Mexicana</a:t>
            </a:r>
          </a:p>
        </p:txBody>
      </p:sp>
    </p:spTree>
    <p:extLst>
      <p:ext uri="{BB962C8B-B14F-4D97-AF65-F5344CB8AC3E}">
        <p14:creationId xmlns:p14="http://schemas.microsoft.com/office/powerpoint/2010/main" val="28011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p:nvPr/>
        </p:nvSpPr>
        <p:spPr>
          <a:xfrm>
            <a:off x="4612763" y="2646698"/>
            <a:ext cx="3675198" cy="2800767"/>
          </a:xfrm>
          <a:prstGeom prst="rect">
            <a:avLst/>
          </a:prstGeom>
          <a:noFill/>
          <a:ln w="28575">
            <a:solidFill>
              <a:srgbClr val="1B242D"/>
            </a:solidFill>
          </a:ln>
        </p:spPr>
        <p:txBody>
          <a:bodyPr wrap="square" rtlCol="0">
            <a:spAutoFit/>
          </a:bodyPr>
          <a:lstStyle/>
          <a:p>
            <a:pPr indent="-471488" algn="just"/>
            <a:r>
              <a:rPr lang="es-MX" sz="2200" dirty="0">
                <a:latin typeface="Raleway" panose="020B0503030101060003"/>
              </a:rPr>
              <a:t>Entregar o niegue, sin causa justificada, la información que le sea solicitada por la autoridad electoral competente, relacionada con </a:t>
            </a:r>
            <a:r>
              <a:rPr lang="es-MX" sz="2200" b="1" u="sng" dirty="0">
                <a:latin typeface="Raleway" panose="020B0503030101060003"/>
              </a:rPr>
              <a:t>funciones de fiscalización</a:t>
            </a:r>
            <a:r>
              <a:rPr lang="es-MX" sz="2200" b="1" dirty="0">
                <a:latin typeface="Raleway" panose="020B0503030101060003"/>
              </a:rPr>
              <a:t>.</a:t>
            </a:r>
            <a:endParaRPr lang="es-MX" sz="2200" b="1" dirty="0">
              <a:solidFill>
                <a:schemeClr val="accent2">
                  <a:lumMod val="50000"/>
                </a:schemeClr>
              </a:solidFill>
              <a:latin typeface="Raleway" panose="020B0503030101060003"/>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7710" r="1344" b="2210"/>
          <a:stretch/>
        </p:blipFill>
        <p:spPr>
          <a:xfrm>
            <a:off x="780603" y="2087533"/>
            <a:ext cx="3274323" cy="3359932"/>
          </a:xfrm>
          <a:prstGeom prst="rect">
            <a:avLst/>
          </a:prstGeom>
        </p:spPr>
      </p:pic>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404492" y="1221407"/>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Delitos electorales cometidos por servidores públicos</a:t>
            </a:r>
          </a:p>
        </p:txBody>
      </p:sp>
      <p:sp>
        <p:nvSpPr>
          <p:cNvPr id="10" name="CuadroTexto 9"/>
          <p:cNvSpPr txBox="1"/>
          <p:nvPr/>
        </p:nvSpPr>
        <p:spPr>
          <a:xfrm>
            <a:off x="4612763" y="2095851"/>
            <a:ext cx="3675198" cy="550847"/>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Se abstenga de</a:t>
            </a:r>
          </a:p>
        </p:txBody>
      </p:sp>
      <p:sp>
        <p:nvSpPr>
          <p:cNvPr id="11" name="CuadroTexto 10"/>
          <p:cNvSpPr txBox="1"/>
          <p:nvPr/>
        </p:nvSpPr>
        <p:spPr>
          <a:xfrm>
            <a:off x="2714322" y="6288238"/>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11, fracción VI, de la Ley General en Materia de Delitos Electorales.</a:t>
            </a:r>
          </a:p>
        </p:txBody>
      </p:sp>
    </p:spTree>
    <p:extLst>
      <p:ext uri="{BB962C8B-B14F-4D97-AF65-F5344CB8AC3E}">
        <p14:creationId xmlns:p14="http://schemas.microsoft.com/office/powerpoint/2010/main" val="139160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xmlns="" id="{4FBC7F4D-6DBE-4536-BCC3-6B7BA277B351}"/>
              </a:ext>
            </a:extLst>
          </p:cNvPr>
          <p:cNvSpPr txBox="1">
            <a:spLocks/>
          </p:cNvSpPr>
          <p:nvPr/>
        </p:nvSpPr>
        <p:spPr>
          <a:xfrm>
            <a:off x="446448" y="749042"/>
            <a:ext cx="7883469" cy="943057"/>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100" b="1">
                <a:latin typeface="Raleway" panose="020B0503030101060003"/>
                <a:ea typeface="+mj-ea"/>
                <a:cs typeface="Arial" panose="020B0604020202020204" pitchFamily="34" charset="0"/>
              </a:defRPr>
            </a:lvl1pPr>
          </a:lstStyle>
          <a:p>
            <a:pPr algn="ctr"/>
            <a:r>
              <a:rPr lang="es-MX" sz="2400" dirty="0">
                <a:latin typeface="Raleway" panose="020B0503030101060003" pitchFamily="34" charset="0"/>
              </a:rPr>
              <a:t>Prisión preventiva oficiosa por el uso de programas sociales con fines electorales</a:t>
            </a:r>
          </a:p>
        </p:txBody>
      </p:sp>
      <p:sp>
        <p:nvSpPr>
          <p:cNvPr id="2" name="CuadroTexto 1"/>
          <p:cNvSpPr txBox="1"/>
          <p:nvPr/>
        </p:nvSpPr>
        <p:spPr>
          <a:xfrm>
            <a:off x="572997" y="1953974"/>
            <a:ext cx="7946265" cy="4154984"/>
          </a:xfrm>
          <a:prstGeom prst="rect">
            <a:avLst/>
          </a:prstGeom>
          <a:noFill/>
        </p:spPr>
        <p:txBody>
          <a:bodyPr wrap="square" rtlCol="0">
            <a:spAutoFit/>
          </a:bodyPr>
          <a:lstStyle/>
          <a:p>
            <a:pPr marL="342900" indent="-342900" algn="just">
              <a:buFont typeface="Arial" panose="020B0604020202020204" pitchFamily="34" charset="0"/>
              <a:buChar char="•"/>
            </a:pPr>
            <a:r>
              <a:rPr lang="es-MX" sz="2200" dirty="0">
                <a:latin typeface="Raleway" panose="020B0503030101060003" pitchFamily="34" charset="0"/>
                <a:cs typeface="Arial" panose="020B0604020202020204" pitchFamily="34" charset="0"/>
              </a:rPr>
              <a:t>El </a:t>
            </a:r>
            <a:r>
              <a:rPr lang="es-MX" sz="2200" b="1" dirty="0">
                <a:latin typeface="Raleway" panose="020B0503030101060003" pitchFamily="34" charset="0"/>
                <a:cs typeface="Arial" panose="020B0604020202020204" pitchFamily="34" charset="0"/>
              </a:rPr>
              <a:t>12 de abril de 2019 </a:t>
            </a:r>
            <a:r>
              <a:rPr lang="es-MX" sz="2200" dirty="0">
                <a:latin typeface="Raleway" panose="020B0503030101060003" pitchFamily="34" charset="0"/>
                <a:cs typeface="Arial" panose="020B0604020202020204" pitchFamily="34" charset="0"/>
              </a:rPr>
              <a:t>se reformó el artículo 19 constitucional para ampliar el catálogo de delitos por los que el juez deberá ordenar prisión preventiva de manera oficiosa, entre los que se incluye el uso de programas sociales con fines electorales</a:t>
            </a:r>
          </a:p>
          <a:p>
            <a:pPr algn="just"/>
            <a:endParaRPr lang="es-MX" sz="2200" dirty="0">
              <a:latin typeface="Raleway" panose="020B0503030101060003" pitchFamily="34" charset="0"/>
              <a:cs typeface="Arial" panose="020B0604020202020204" pitchFamily="34" charset="0"/>
            </a:endParaRPr>
          </a:p>
          <a:p>
            <a:pPr marL="342900" indent="-342900" algn="just">
              <a:buFont typeface="Arial" panose="020B0604020202020204" pitchFamily="34" charset="0"/>
              <a:buChar char="•"/>
            </a:pPr>
            <a:r>
              <a:rPr lang="es-MX" sz="2200" b="1" dirty="0">
                <a:latin typeface="Raleway" panose="020B0503030101060003" pitchFamily="34" charset="0"/>
                <a:cs typeface="Arial" panose="020B0604020202020204" pitchFamily="34" charset="0"/>
              </a:rPr>
              <a:t>El 19 de febrero de 2021 </a:t>
            </a:r>
            <a:r>
              <a:rPr lang="es-MX" sz="2200" dirty="0">
                <a:latin typeface="Raleway" panose="020B0503030101060003" pitchFamily="34" charset="0"/>
                <a:cs typeface="Arial" panose="020B0604020202020204" pitchFamily="34" charset="0"/>
              </a:rPr>
              <a:t>se publicó en el Diario Oficial de la Federación la reforma a la legislación secundaria del artículo 19 constitucional, dentro de la cual se encuentra la adición de un párrafo segundo al artículo 6, así como los artículos 7 Bis y 11 Bis a la Ley General en Materia de Delitos Electorales</a:t>
            </a:r>
          </a:p>
        </p:txBody>
      </p:sp>
    </p:spTree>
    <p:extLst>
      <p:ext uri="{BB962C8B-B14F-4D97-AF65-F5344CB8AC3E}">
        <p14:creationId xmlns:p14="http://schemas.microsoft.com/office/powerpoint/2010/main" val="285152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7445" y="1002576"/>
            <a:ext cx="7773198" cy="2308324"/>
          </a:xfrm>
          <a:prstGeom prst="rect">
            <a:avLst/>
          </a:prstGeom>
          <a:noFill/>
        </p:spPr>
        <p:txBody>
          <a:bodyPr wrap="square" rtlCol="0">
            <a:spAutoFit/>
          </a:bodyPr>
          <a:lstStyle/>
          <a:p>
            <a:pPr algn="just"/>
            <a:r>
              <a:rPr lang="es-MX" sz="2400" dirty="0">
                <a:latin typeface="Raleway" panose="020B0503030101060003" pitchFamily="34" charset="0"/>
                <a:cs typeface="Arial" panose="020B0604020202020204" pitchFamily="34" charset="0"/>
              </a:rPr>
              <a:t>De acuerdo con el </a:t>
            </a:r>
            <a:r>
              <a:rPr lang="es-MX" sz="2400" b="1" dirty="0">
                <a:latin typeface="Raleway" panose="020B0503030101060003" pitchFamily="34" charset="0"/>
                <a:cs typeface="Arial" panose="020B0604020202020204" pitchFamily="34" charset="0"/>
              </a:rPr>
              <a:t>Artículo 6 de la LGMDE</a:t>
            </a:r>
            <a:r>
              <a:rPr lang="es-MX" sz="2400" dirty="0">
                <a:latin typeface="Raleway" panose="020B0503030101060003" pitchFamily="34" charset="0"/>
                <a:cs typeface="Arial" panose="020B0604020202020204" pitchFamily="34" charset="0"/>
              </a:rPr>
              <a:t>, la persona juzgadora ordenará la prisión preventiva oficiosa tratándose de los delitos previstos en los siguientes artículos, cuando se encuentren relacionados con el uso de programas sociales con fines electorales:</a:t>
            </a:r>
          </a:p>
        </p:txBody>
      </p:sp>
      <p:graphicFrame>
        <p:nvGraphicFramePr>
          <p:cNvPr id="4" name="Diagrama 3"/>
          <p:cNvGraphicFramePr/>
          <p:nvPr>
            <p:extLst>
              <p:ext uri="{D42A27DB-BD31-4B8C-83A1-F6EECF244321}">
                <p14:modId xmlns:p14="http://schemas.microsoft.com/office/powerpoint/2010/main" val="1991455504"/>
              </p:ext>
            </p:extLst>
          </p:nvPr>
        </p:nvGraphicFramePr>
        <p:xfrm>
          <a:off x="926795" y="3199755"/>
          <a:ext cx="7788103" cy="329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08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4FBC7F4D-6DBE-4536-BCC3-6B7BA277B351}"/>
              </a:ext>
            </a:extLst>
          </p:cNvPr>
          <p:cNvSpPr txBox="1">
            <a:spLocks/>
          </p:cNvSpPr>
          <p:nvPr/>
        </p:nvSpPr>
        <p:spPr>
          <a:xfrm>
            <a:off x="600588" y="908761"/>
            <a:ext cx="7883469" cy="660174"/>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100" b="1">
                <a:latin typeface="Raleway" panose="020B0503030101060003"/>
                <a:ea typeface="+mj-ea"/>
                <a:cs typeface="Arial" panose="020B0604020202020204" pitchFamily="34" charset="0"/>
              </a:defRPr>
            </a:lvl1pPr>
          </a:lstStyle>
          <a:p>
            <a:pPr algn="ctr"/>
            <a:r>
              <a:rPr lang="es-MX" sz="2400" dirty="0">
                <a:latin typeface="Raleway" panose="020B0503030101060003" pitchFamily="34" charset="0"/>
              </a:rPr>
              <a:t>Conductas susceptibles de ser cometidas por cualquier persona</a:t>
            </a:r>
          </a:p>
        </p:txBody>
      </p:sp>
      <p:graphicFrame>
        <p:nvGraphicFramePr>
          <p:cNvPr id="2" name="Tabla 1"/>
          <p:cNvGraphicFramePr>
            <a:graphicFrameLocks noGrp="1"/>
          </p:cNvGraphicFramePr>
          <p:nvPr>
            <p:extLst>
              <p:ext uri="{D42A27DB-BD31-4B8C-83A1-F6EECF244321}">
                <p14:modId xmlns:p14="http://schemas.microsoft.com/office/powerpoint/2010/main" val="2995846828"/>
              </p:ext>
            </p:extLst>
          </p:nvPr>
        </p:nvGraphicFramePr>
        <p:xfrm>
          <a:off x="600588" y="2808299"/>
          <a:ext cx="8015378" cy="3050895"/>
        </p:xfrm>
        <a:graphic>
          <a:graphicData uri="http://schemas.openxmlformats.org/drawingml/2006/table">
            <a:tbl>
              <a:tblPr firstRow="1" bandRow="1">
                <a:tableStyleId>{93296810-A885-4BE3-A3E7-6D5BEEA58F35}</a:tableStyleId>
              </a:tblPr>
              <a:tblGrid>
                <a:gridCol w="1746350">
                  <a:extLst>
                    <a:ext uri="{9D8B030D-6E8A-4147-A177-3AD203B41FA5}">
                      <a16:colId xmlns:a16="http://schemas.microsoft.com/office/drawing/2014/main" xmlns="" val="20000"/>
                    </a:ext>
                  </a:extLst>
                </a:gridCol>
                <a:gridCol w="6269028">
                  <a:extLst>
                    <a:ext uri="{9D8B030D-6E8A-4147-A177-3AD203B41FA5}">
                      <a16:colId xmlns:a16="http://schemas.microsoft.com/office/drawing/2014/main" xmlns="" val="20001"/>
                    </a:ext>
                  </a:extLst>
                </a:gridCol>
              </a:tblGrid>
              <a:tr h="489075">
                <a:tc>
                  <a:txBody>
                    <a:bodyPr/>
                    <a:lstStyle/>
                    <a:p>
                      <a:pPr algn="ctr"/>
                      <a:r>
                        <a:rPr lang="es-MX" sz="1600" dirty="0">
                          <a:latin typeface="Raleway" panose="020B0503030101060003" pitchFamily="34" charset="0"/>
                        </a:rPr>
                        <a:t>Artículo de la LGMDE</a:t>
                      </a:r>
                      <a:endParaRPr lang="es-MX" sz="1600" i="0" dirty="0">
                        <a:latin typeface="Raleway" panose="020B0503030101060003" pitchFamily="34" charset="0"/>
                        <a:cs typeface="Arial" panose="020B0604020202020204" pitchFamily="34" charset="0"/>
                      </a:endParaRPr>
                    </a:p>
                  </a:txBody>
                  <a:tcPr/>
                </a:tc>
                <a:tc>
                  <a:txBody>
                    <a:bodyPr/>
                    <a:lstStyle/>
                    <a:p>
                      <a:pPr algn="ctr"/>
                      <a:r>
                        <a:rPr lang="es-MX" sz="2000" dirty="0">
                          <a:latin typeface="Raleway" panose="020B0503030101060003" pitchFamily="34" charset="0"/>
                        </a:rPr>
                        <a:t>Conducta que amerita prisión preventiva oficiosa</a:t>
                      </a:r>
                      <a:endParaRPr lang="es-MX" sz="2000" i="0" dirty="0">
                        <a:latin typeface="Raleway" panose="020B0503030101060003"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2561820">
                <a:tc>
                  <a:txBody>
                    <a:bodyPr/>
                    <a:lstStyle/>
                    <a:p>
                      <a:pPr algn="ctr"/>
                      <a:r>
                        <a:rPr lang="es-MX" sz="1800" b="1" dirty="0">
                          <a:latin typeface="Raleway" panose="020B0503030101060003" pitchFamily="34" charset="0"/>
                        </a:rPr>
                        <a:t>7, fracción VII, párrafo tercero</a:t>
                      </a:r>
                      <a:endParaRPr lang="es-MX" sz="1800" b="1" i="0" dirty="0">
                        <a:latin typeface="Raleway" panose="020B0503030101060003" pitchFamily="34" charset="0"/>
                        <a:cs typeface="Arial" panose="020B0604020202020204" pitchFamily="34" charset="0"/>
                      </a:endParaRPr>
                    </a:p>
                  </a:txBody>
                  <a:tcPr anchor="ctr"/>
                </a:tc>
                <a:tc>
                  <a:txBody>
                    <a:bodyPr/>
                    <a:lstStyle/>
                    <a:p>
                      <a:pPr algn="just"/>
                      <a:r>
                        <a:rPr lang="es-MX" sz="1800" kern="1200" dirty="0">
                          <a:solidFill>
                            <a:schemeClr val="dk1"/>
                          </a:solidFill>
                          <a:effectLst/>
                          <a:latin typeface="Raleway" panose="020B0503030101060003" pitchFamily="34" charset="0"/>
                        </a:rPr>
                        <a:t>Amenazar con suspender los beneficios de programas sociales, ya sea por no participar en eventos proselitistas, o bien, para la emisión del sufragio en favor de un candidato, partido político o coalición; o la abstención del ejercicio del derecho de voto o al compromiso de no votar a favor de un candidato, partido político o coalición</a:t>
                      </a:r>
                      <a:endParaRPr lang="es-MX" sz="1800" i="0" dirty="0">
                        <a:latin typeface="Raleway" panose="020B0503030101060003"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1107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4FBC7F4D-6DBE-4536-BCC3-6B7BA277B351}"/>
              </a:ext>
            </a:extLst>
          </p:cNvPr>
          <p:cNvSpPr txBox="1">
            <a:spLocks/>
          </p:cNvSpPr>
          <p:nvPr/>
        </p:nvSpPr>
        <p:spPr>
          <a:xfrm>
            <a:off x="941876" y="863790"/>
            <a:ext cx="7883469" cy="660174"/>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100" b="1">
                <a:latin typeface="Raleway" panose="020B0503030101060003"/>
                <a:ea typeface="+mj-ea"/>
                <a:cs typeface="Arial" panose="020B0604020202020204" pitchFamily="34" charset="0"/>
              </a:defRPr>
            </a:lvl1pPr>
          </a:lstStyle>
          <a:p>
            <a:pPr algn="ctr"/>
            <a:r>
              <a:rPr lang="es-MX" sz="2400" dirty="0">
                <a:latin typeface="Raleway" panose="020B0503030101060003" pitchFamily="34" charset="0"/>
              </a:rPr>
              <a:t>Conductas susceptibles de ser cometidas por personas servidoras públicas</a:t>
            </a:r>
          </a:p>
        </p:txBody>
      </p:sp>
      <p:graphicFrame>
        <p:nvGraphicFramePr>
          <p:cNvPr id="2" name="Tabla 1"/>
          <p:cNvGraphicFramePr>
            <a:graphicFrameLocks noGrp="1"/>
          </p:cNvGraphicFramePr>
          <p:nvPr>
            <p:extLst>
              <p:ext uri="{D42A27DB-BD31-4B8C-83A1-F6EECF244321}">
                <p14:modId xmlns:p14="http://schemas.microsoft.com/office/powerpoint/2010/main" val="995387007"/>
              </p:ext>
            </p:extLst>
          </p:nvPr>
        </p:nvGraphicFramePr>
        <p:xfrm>
          <a:off x="318654" y="2255396"/>
          <a:ext cx="8506691" cy="3719638"/>
        </p:xfrm>
        <a:graphic>
          <a:graphicData uri="http://schemas.openxmlformats.org/drawingml/2006/table">
            <a:tbl>
              <a:tblPr firstRow="1" bandRow="1">
                <a:tableStyleId>{93296810-A885-4BE3-A3E7-6D5BEEA58F35}</a:tableStyleId>
              </a:tblPr>
              <a:tblGrid>
                <a:gridCol w="1853395">
                  <a:extLst>
                    <a:ext uri="{9D8B030D-6E8A-4147-A177-3AD203B41FA5}">
                      <a16:colId xmlns:a16="http://schemas.microsoft.com/office/drawing/2014/main" xmlns="" val="20000"/>
                    </a:ext>
                  </a:extLst>
                </a:gridCol>
                <a:gridCol w="6653296">
                  <a:extLst>
                    <a:ext uri="{9D8B030D-6E8A-4147-A177-3AD203B41FA5}">
                      <a16:colId xmlns:a16="http://schemas.microsoft.com/office/drawing/2014/main" xmlns="" val="20001"/>
                    </a:ext>
                  </a:extLst>
                </a:gridCol>
              </a:tblGrid>
              <a:tr h="480751">
                <a:tc>
                  <a:txBody>
                    <a:bodyPr/>
                    <a:lstStyle/>
                    <a:p>
                      <a:pPr algn="ctr"/>
                      <a:r>
                        <a:rPr lang="es-MX" sz="1600" dirty="0">
                          <a:latin typeface="Raleway" panose="020B0503030101060003" pitchFamily="34" charset="0"/>
                        </a:rPr>
                        <a:t>Artículo de la LGMDE</a:t>
                      </a:r>
                      <a:endParaRPr lang="es-MX" sz="1600" i="0" dirty="0">
                        <a:latin typeface="Raleway" panose="020B0503030101060003" pitchFamily="34" charset="0"/>
                        <a:cs typeface="Arial" panose="020B0604020202020204" pitchFamily="34" charset="0"/>
                      </a:endParaRPr>
                    </a:p>
                  </a:txBody>
                  <a:tcPr/>
                </a:tc>
                <a:tc>
                  <a:txBody>
                    <a:bodyPr/>
                    <a:lstStyle/>
                    <a:p>
                      <a:pPr algn="ctr"/>
                      <a:r>
                        <a:rPr lang="es-MX" sz="2000" dirty="0">
                          <a:latin typeface="Raleway" panose="020B0503030101060003" pitchFamily="34" charset="0"/>
                        </a:rPr>
                        <a:t>Conducta que amerita prisión preventiva oficiosa</a:t>
                      </a:r>
                      <a:endParaRPr lang="es-MX" sz="2000" i="0" dirty="0">
                        <a:latin typeface="Raleway" panose="020B0503030101060003"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1088014">
                <a:tc>
                  <a:txBody>
                    <a:bodyPr/>
                    <a:lstStyle/>
                    <a:p>
                      <a:pPr algn="ctr"/>
                      <a:r>
                        <a:rPr lang="es-MX" sz="1800" b="1" dirty="0">
                          <a:latin typeface="Raleway" panose="020B0503030101060003" pitchFamily="34" charset="0"/>
                        </a:rPr>
                        <a:t>11, fracción</a:t>
                      </a:r>
                      <a:r>
                        <a:rPr lang="es-MX" sz="1800" b="1" baseline="0" dirty="0">
                          <a:latin typeface="Raleway" panose="020B0503030101060003" pitchFamily="34" charset="0"/>
                        </a:rPr>
                        <a:t> II</a:t>
                      </a:r>
                      <a:endParaRPr lang="es-MX" sz="1800" b="1" i="0" dirty="0">
                        <a:latin typeface="Raleway" panose="020B0503030101060003" pitchFamily="34" charset="0"/>
                        <a:cs typeface="Arial" panose="020B0604020202020204" pitchFamily="34" charset="0"/>
                      </a:endParaRPr>
                    </a:p>
                  </a:txBody>
                  <a:tcPr anchor="ctr"/>
                </a:tc>
                <a:tc>
                  <a:txBody>
                    <a:bodyPr/>
                    <a:lstStyle/>
                    <a:p>
                      <a:pPr algn="just"/>
                      <a:r>
                        <a:rPr lang="es-MX" sz="1800" kern="1200" dirty="0">
                          <a:solidFill>
                            <a:schemeClr val="dk1"/>
                          </a:solidFill>
                          <a:effectLst/>
                          <a:latin typeface="Raleway" panose="020B0503030101060003" pitchFamily="34" charset="0"/>
                        </a:rPr>
                        <a:t>Condicionar la prestación de un servicio público, el cumplimiento de programas gubernamentales,</a:t>
                      </a:r>
                      <a:r>
                        <a:rPr lang="es-MX" sz="1800" kern="1200" baseline="0" dirty="0">
                          <a:solidFill>
                            <a:schemeClr val="dk1"/>
                          </a:solidFill>
                          <a:effectLst/>
                          <a:latin typeface="Raleway" panose="020B0503030101060003" pitchFamily="34" charset="0"/>
                        </a:rPr>
                        <a:t> entre otros</a:t>
                      </a:r>
                      <a:r>
                        <a:rPr lang="es-MX" sz="1800" kern="1200" dirty="0">
                          <a:solidFill>
                            <a:schemeClr val="dk1"/>
                          </a:solidFill>
                          <a:effectLst/>
                          <a:latin typeface="Raleway" panose="020B0503030101060003" pitchFamily="34" charset="0"/>
                        </a:rPr>
                        <a:t>, a la emisión del sufragio en favor de un precandidato, candidato, partido político o coalición; a la abstención del ejercicio del derecho de voto o al compromiso de no votar a favor de un precandidato, candidato, partido o coalición</a:t>
                      </a:r>
                      <a:endParaRPr lang="es-MX" sz="1800" i="0" kern="1200" dirty="0">
                        <a:solidFill>
                          <a:schemeClr val="dk1"/>
                        </a:solidFill>
                        <a:effectLst/>
                        <a:latin typeface="Raleway" panose="020B0503030101060003"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2050167">
                <a:tc>
                  <a:txBody>
                    <a:bodyPr/>
                    <a:lstStyle/>
                    <a:p>
                      <a:pPr algn="ctr"/>
                      <a:r>
                        <a:rPr lang="es-MX" sz="1800" b="1" dirty="0">
                          <a:latin typeface="Raleway" panose="020B0503030101060003" pitchFamily="34" charset="0"/>
                        </a:rPr>
                        <a:t>11 Bis</a:t>
                      </a:r>
                      <a:endParaRPr lang="es-MX" sz="1800" b="1" i="0" dirty="0">
                        <a:latin typeface="Raleway" panose="020B0503030101060003" pitchFamily="34" charset="0"/>
                        <a:cs typeface="Arial" panose="020B0604020202020204" pitchFamily="34" charset="0"/>
                      </a:endParaRPr>
                    </a:p>
                  </a:txBody>
                  <a:tcPr anchor="ctr"/>
                </a:tc>
                <a:tc>
                  <a:txBody>
                    <a:bodyPr/>
                    <a:lstStyle/>
                    <a:p>
                      <a:pPr algn="just"/>
                      <a:r>
                        <a:rPr lang="es-MX" sz="1800" kern="1200" dirty="0">
                          <a:solidFill>
                            <a:schemeClr val="dk1"/>
                          </a:solidFill>
                          <a:effectLst/>
                          <a:latin typeface="Raleway" panose="020B0503030101060003" pitchFamily="34" charset="0"/>
                        </a:rPr>
                        <a:t>Durante el proceso electoral, usar o permitir el uso de los recursos públicos, bienes, fondos, servicios, o beneficios relacionados con programas sociales con la finalidad de incidir en el electorado para posicionarse o posicionar ante el electorado a distinta o distinto servidor público, precandidato, aspirante a candidato independiente, candidato, partido político o coalición.</a:t>
                      </a:r>
                      <a:endParaRPr lang="es-MX" sz="1800" i="0" kern="1200" dirty="0">
                        <a:solidFill>
                          <a:schemeClr val="dk1"/>
                        </a:solidFill>
                        <a:effectLst/>
                        <a:latin typeface="Raleway" panose="020B0503030101060003"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637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86F5EE9-9C18-4C1B-9B16-DF6E2882F253}"/>
              </a:ext>
            </a:extLst>
          </p:cNvPr>
          <p:cNvSpPr>
            <a:spLocks noGrp="1"/>
          </p:cNvSpPr>
          <p:nvPr>
            <p:ph idx="1"/>
          </p:nvPr>
        </p:nvSpPr>
        <p:spPr>
          <a:xfrm>
            <a:off x="497556" y="3568422"/>
            <a:ext cx="7883469" cy="1475527"/>
          </a:xfrm>
        </p:spPr>
        <p:txBody>
          <a:bodyPr>
            <a:noAutofit/>
          </a:bodyPr>
          <a:lstStyle/>
          <a:p>
            <a:pPr algn="just"/>
            <a:r>
              <a:rPr lang="es-MX" sz="2400" dirty="0">
                <a:latin typeface="Raleway" panose="020B0503030101060003"/>
              </a:rPr>
              <a:t>El 13 de abril del 2020 se publicó en el Diario Oficial de la Federación una reforma a la Ley General en Materia de Delitos Electorales, que adicionó el artículo 20 Bis.</a:t>
            </a:r>
          </a:p>
        </p:txBody>
      </p:sp>
      <p:sp>
        <p:nvSpPr>
          <p:cNvPr id="6" name="Título 1">
            <a:extLst>
              <a:ext uri="{FF2B5EF4-FFF2-40B4-BE49-F238E27FC236}">
                <a16:creationId xmlns:a16="http://schemas.microsoft.com/office/drawing/2014/main" xmlns="" id="{4FBC7F4D-6DBE-4536-BCC3-6B7BA277B351}"/>
              </a:ext>
            </a:extLst>
          </p:cNvPr>
          <p:cNvSpPr txBox="1">
            <a:spLocks/>
          </p:cNvSpPr>
          <p:nvPr/>
        </p:nvSpPr>
        <p:spPr>
          <a:xfrm>
            <a:off x="497556" y="1209931"/>
            <a:ext cx="7883469" cy="1127081"/>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Violencia política contra las mujeres en razón de género</a:t>
            </a:r>
          </a:p>
        </p:txBody>
      </p:sp>
      <p:sp>
        <p:nvSpPr>
          <p:cNvPr id="8" name="CuadroTexto 7"/>
          <p:cNvSpPr txBox="1"/>
          <p:nvPr/>
        </p:nvSpPr>
        <p:spPr>
          <a:xfrm>
            <a:off x="2446986" y="6275359"/>
            <a:ext cx="6565105"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Artículos 3, fracción XV, y 20 Bis de la Ley General en Materia de Delitos Electorales.</a:t>
            </a:r>
          </a:p>
        </p:txBody>
      </p:sp>
    </p:spTree>
    <p:extLst>
      <p:ext uri="{BB962C8B-B14F-4D97-AF65-F5344CB8AC3E}">
        <p14:creationId xmlns:p14="http://schemas.microsoft.com/office/powerpoint/2010/main" val="116826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71500" y="727099"/>
            <a:ext cx="8001000" cy="738664"/>
          </a:xfrm>
          <a:prstGeom prst="rect">
            <a:avLst/>
          </a:prstGeom>
        </p:spPr>
        <p:txBody>
          <a:bodyPr wrap="square" lIns="0" tIns="0" rIns="0" bIns="0" rtlCol="0" anchor="t">
            <a:spAutoFit/>
          </a:bodyPr>
          <a:lstStyle/>
          <a:p>
            <a:pPr algn="ctr"/>
            <a:r>
              <a:rPr lang="es-MX" sz="2400" b="1" i="1" spc="-170" dirty="0">
                <a:latin typeface="Raleway" panose="020B0503030101060003" pitchFamily="34" charset="0"/>
              </a:rPr>
              <a:t>VIOLENCIA  POLÍTICA CONTRA LAS MUJERES EN RAZÓN DE GÉNERO</a:t>
            </a:r>
          </a:p>
        </p:txBody>
      </p:sp>
      <p:sp>
        <p:nvSpPr>
          <p:cNvPr id="3" name="object 4"/>
          <p:cNvSpPr txBox="1"/>
          <p:nvPr/>
        </p:nvSpPr>
        <p:spPr>
          <a:xfrm>
            <a:off x="419856" y="1650429"/>
            <a:ext cx="8152644" cy="4813497"/>
          </a:xfrm>
          <a:prstGeom prst="rect">
            <a:avLst/>
          </a:prstGeom>
        </p:spPr>
        <p:txBody>
          <a:bodyPr vert="horz" wrap="square" lIns="0" tIns="12065" rIns="0" bIns="0" rtlCol="0">
            <a:spAutoFit/>
          </a:bodyPr>
          <a:lstStyle/>
          <a:p>
            <a:pPr marL="12700" marR="5080" algn="just"/>
            <a:r>
              <a:rPr lang="es-MX" sz="2400" dirty="0">
                <a:solidFill>
                  <a:srgbClr val="2F2F2F"/>
                </a:solidFill>
                <a:effectLst/>
                <a:latin typeface="Raleway" panose="020B0503030101060003" pitchFamily="34" charset="0"/>
                <a:ea typeface="Times New Roman" panose="02020603050405020304" pitchFamily="18" charset="0"/>
              </a:rPr>
              <a:t>La violencia política contra las mujeres en razón de género: es toda acción u omisión, incluida la tolerancia, basada en elementos de género y ejercida dentro de la esfera pública o privada, que tenga por objeto o resultado limitar, anular o menoscabar el ejercicio efectivo de los derechos políticos y electorales de una o varias mujeres, el acceso al pleno ejercicio de las atribuciones inherentes a su cargo, labor o actividad, el libre desarrollo de la función pública, la toma de decisiones, la libertad de organización, así como el acceso y ejercicio a las prerrogativas, tratándose de precandidaturas, candidaturas, funciones o cargos públicos del mismo tipo.</a:t>
            </a:r>
            <a:endParaRPr sz="2400" spc="-25" dirty="0">
              <a:latin typeface="Raleway" panose="020B0503030101060003" pitchFamily="34" charset="0"/>
              <a:cs typeface="Arial"/>
            </a:endParaRPr>
          </a:p>
        </p:txBody>
      </p:sp>
    </p:spTree>
    <p:extLst>
      <p:ext uri="{BB962C8B-B14F-4D97-AF65-F5344CB8AC3E}">
        <p14:creationId xmlns:p14="http://schemas.microsoft.com/office/powerpoint/2010/main" val="235413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86F5EE9-9C18-4C1B-9B16-DF6E2882F253}"/>
              </a:ext>
            </a:extLst>
          </p:cNvPr>
          <p:cNvSpPr>
            <a:spLocks noGrp="1"/>
          </p:cNvSpPr>
          <p:nvPr>
            <p:ph idx="1"/>
          </p:nvPr>
        </p:nvSpPr>
        <p:spPr>
          <a:xfrm>
            <a:off x="368767" y="2043953"/>
            <a:ext cx="4660432" cy="3482474"/>
          </a:xfrm>
        </p:spPr>
        <p:txBody>
          <a:bodyPr>
            <a:noAutofit/>
          </a:bodyPr>
          <a:lstStyle/>
          <a:p>
            <a:pPr algn="just"/>
            <a:r>
              <a:rPr lang="es-MX" sz="1800" dirty="0">
                <a:latin typeface="Raleway" panose="020B0503030101060003"/>
              </a:rPr>
              <a:t>Existen 14 posibles conductas, y sus sanciones van, dependiendo de la acción cometida, de uno a siete años de prisión y de 50 a 300 días multa. </a:t>
            </a:r>
          </a:p>
          <a:p>
            <a:pPr algn="just"/>
            <a:r>
              <a:rPr lang="es-MX" sz="1800" dirty="0">
                <a:latin typeface="Raleway" panose="020B0503030101060003"/>
              </a:rPr>
              <a:t>Cabe señalar que, de ser realizadas por servidora o servidor público u otros sujetos específicos, </a:t>
            </a:r>
            <a:r>
              <a:rPr lang="es-MX" sz="1800" b="1" u="sng" dirty="0">
                <a:latin typeface="Raleway" panose="020B0503030101060003"/>
              </a:rPr>
              <a:t>la pena se aumentará en un tercio</a:t>
            </a:r>
            <a:r>
              <a:rPr lang="es-MX" sz="1800" dirty="0">
                <a:latin typeface="Raleway" panose="020B0503030101060003"/>
              </a:rPr>
              <a:t>.</a:t>
            </a:r>
          </a:p>
          <a:p>
            <a:pPr algn="just"/>
            <a:r>
              <a:rPr lang="es-MX" sz="1800" dirty="0">
                <a:latin typeface="Raleway" panose="020B0503030101060003"/>
              </a:rPr>
              <a:t>Cuando las conductas señaladas en las fracciones del artículo 20 Bis, fueren cometidas contra una mujer perteneciente a un pueblo o comunidad indígena, </a:t>
            </a:r>
            <a:r>
              <a:rPr lang="es-MX" sz="1800" b="1" u="sng" dirty="0">
                <a:latin typeface="Raleway" panose="020B0503030101060003"/>
              </a:rPr>
              <a:t>la pena se incrementará en una mitad</a:t>
            </a:r>
            <a:r>
              <a:rPr lang="es-MX" sz="1800" u="sng" dirty="0">
                <a:latin typeface="Raleway" panose="020B0503030101060003"/>
              </a:rPr>
              <a:t>.</a:t>
            </a:r>
          </a:p>
        </p:txBody>
      </p:sp>
      <p:pic>
        <p:nvPicPr>
          <p:cNvPr id="4" name="Imagen 3">
            <a:extLst>
              <a:ext uri="{FF2B5EF4-FFF2-40B4-BE49-F238E27FC236}">
                <a16:creationId xmlns:a16="http://schemas.microsoft.com/office/drawing/2014/main" xmlns="" id="{82659A55-AD27-48BE-AA70-1376C3FE1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998" y="2321572"/>
            <a:ext cx="3334794" cy="3184522"/>
          </a:xfrm>
          <a:prstGeom prst="rect">
            <a:avLst/>
          </a:prstGeom>
        </p:spPr>
      </p:pic>
      <p:sp>
        <p:nvSpPr>
          <p:cNvPr id="9" name="Título 1">
            <a:extLst>
              <a:ext uri="{FF2B5EF4-FFF2-40B4-BE49-F238E27FC236}">
                <a16:creationId xmlns:a16="http://schemas.microsoft.com/office/drawing/2014/main" xmlns="" id="{4FBC7F4D-6DBE-4536-BCC3-6B7BA277B351}"/>
              </a:ext>
            </a:extLst>
          </p:cNvPr>
          <p:cNvSpPr txBox="1">
            <a:spLocks/>
          </p:cNvSpPr>
          <p:nvPr/>
        </p:nvSpPr>
        <p:spPr>
          <a:xfrm>
            <a:off x="368767" y="1211945"/>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Violencia política contra las mujeres en razón de género</a:t>
            </a:r>
          </a:p>
        </p:txBody>
      </p:sp>
      <p:sp>
        <p:nvSpPr>
          <p:cNvPr id="10" name="CuadroTexto 9"/>
          <p:cNvSpPr txBox="1"/>
          <p:nvPr/>
        </p:nvSpPr>
        <p:spPr>
          <a:xfrm>
            <a:off x="2598412" y="6294812"/>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20 Bis de la Ley General en Materia de Delitos Electorales.</a:t>
            </a:r>
          </a:p>
        </p:txBody>
      </p:sp>
    </p:spTree>
    <p:extLst>
      <p:ext uri="{BB962C8B-B14F-4D97-AF65-F5344CB8AC3E}">
        <p14:creationId xmlns:p14="http://schemas.microsoft.com/office/powerpoint/2010/main" val="1357722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D2D802D-B12E-4016-A878-3536E2BAFE6A}"/>
              </a:ext>
            </a:extLst>
          </p:cNvPr>
          <p:cNvSpPr>
            <a:spLocks noGrp="1"/>
          </p:cNvSpPr>
          <p:nvPr>
            <p:ph idx="1"/>
          </p:nvPr>
        </p:nvSpPr>
        <p:spPr>
          <a:xfrm>
            <a:off x="465221" y="2218764"/>
            <a:ext cx="8181474" cy="4639236"/>
          </a:xfrm>
        </p:spPr>
        <p:txBody>
          <a:bodyPr/>
          <a:lstStyle/>
          <a:p>
            <a:pPr marL="0" indent="0">
              <a:buNone/>
            </a:pPr>
            <a:r>
              <a:rPr lang="es-MX" sz="2400" b="1" dirty="0">
                <a:latin typeface="Raleway" panose="020B0503030101060003" pitchFamily="34" charset="0"/>
              </a:rPr>
              <a:t>Art. 5 LGMDE:</a:t>
            </a:r>
            <a:endParaRPr lang="es-MX" sz="2400" dirty="0">
              <a:latin typeface="Raleway" panose="020B0503030101060003" pitchFamily="34" charset="0"/>
            </a:endParaRPr>
          </a:p>
          <a:p>
            <a:pPr marL="0" indent="0" algn="just">
              <a:buNone/>
            </a:pPr>
            <a:r>
              <a:rPr lang="es-MX" sz="2400" b="1" dirty="0">
                <a:latin typeface="Raleway" panose="020B0503030101060003" pitchFamily="34" charset="0"/>
              </a:rPr>
              <a:t>Tratándose de servidores públicos que cometan cualquiera de los delitos previstos en esta Ley, se les impondrá, además de la sanción correspondiente en el tipo penal de que se trate, la </a:t>
            </a:r>
            <a:r>
              <a:rPr lang="es-MX" sz="2400" b="1" u="heavy" dirty="0">
                <a:latin typeface="Raleway" panose="020B0503030101060003" pitchFamily="34" charset="0"/>
              </a:rPr>
              <a:t>inhabilitación para ocupar un empleo, cargo o comisión en el servicio  público  </a:t>
            </a:r>
            <a:r>
              <a:rPr lang="es-MX" sz="2400" b="1" dirty="0">
                <a:latin typeface="Raleway" panose="020B0503030101060003" pitchFamily="34" charset="0"/>
              </a:rPr>
              <a:t>federal, de la entidades federativas los  municipios y las demarcaciones territoriales de la Ciudad de México, </a:t>
            </a:r>
            <a:r>
              <a:rPr lang="es-MX" sz="2400" b="1" u="heavy" dirty="0">
                <a:latin typeface="Raleway" panose="020B0503030101060003" pitchFamily="34" charset="0"/>
              </a:rPr>
              <a:t>de dos a seis años y, en su caso, la destitución del cargo</a:t>
            </a:r>
            <a:r>
              <a:rPr lang="es-MX" b="1" dirty="0"/>
              <a:t>.</a:t>
            </a:r>
            <a:endParaRPr lang="es-MX" dirty="0"/>
          </a:p>
          <a:p>
            <a:endParaRPr lang="es-MX" dirty="0"/>
          </a:p>
        </p:txBody>
      </p:sp>
      <p:sp>
        <p:nvSpPr>
          <p:cNvPr id="4" name="Rectángulo: esquinas redondeadas 3">
            <a:extLst>
              <a:ext uri="{FF2B5EF4-FFF2-40B4-BE49-F238E27FC236}">
                <a16:creationId xmlns:a16="http://schemas.microsoft.com/office/drawing/2014/main" xmlns="" id="{336CDCBD-7CCE-4B8A-952F-DF8C2F762001}"/>
              </a:ext>
            </a:extLst>
          </p:cNvPr>
          <p:cNvSpPr/>
          <p:nvPr/>
        </p:nvSpPr>
        <p:spPr>
          <a:xfrm>
            <a:off x="465221" y="721894"/>
            <a:ext cx="8181474" cy="128171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latin typeface="Raleway" panose="020B0503030101060003" pitchFamily="34" charset="0"/>
              </a:rPr>
              <a:t>SANCIÓN GENÉRICA</a:t>
            </a:r>
          </a:p>
          <a:p>
            <a:pPr algn="ctr"/>
            <a:r>
              <a:rPr lang="es-MX" sz="3200" dirty="0">
                <a:solidFill>
                  <a:schemeClr val="tx1"/>
                </a:solidFill>
                <a:latin typeface="Raleway" panose="020B0503030101060003" pitchFamily="34" charset="0"/>
              </a:rPr>
              <a:t>SERVIDORES PÚBLICOS</a:t>
            </a:r>
          </a:p>
        </p:txBody>
      </p:sp>
    </p:spTree>
    <p:extLst>
      <p:ext uri="{BB962C8B-B14F-4D97-AF65-F5344CB8AC3E}">
        <p14:creationId xmlns:p14="http://schemas.microsoft.com/office/powerpoint/2010/main" val="359132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F28ED6-1411-4A7F-B3FB-08396F48924F}"/>
              </a:ext>
            </a:extLst>
          </p:cNvPr>
          <p:cNvSpPr>
            <a:spLocks noGrp="1"/>
          </p:cNvSpPr>
          <p:nvPr>
            <p:ph type="title"/>
          </p:nvPr>
        </p:nvSpPr>
        <p:spPr>
          <a:xfrm>
            <a:off x="734290" y="1717963"/>
            <a:ext cx="8091054" cy="1149927"/>
          </a:xfrm>
        </p:spPr>
        <p:txBody>
          <a:bodyPr/>
          <a:lstStyle/>
          <a:p>
            <a:r>
              <a:rPr lang="es-MX" dirty="0"/>
              <a:t>              COMPETENCIA</a:t>
            </a:r>
          </a:p>
        </p:txBody>
      </p:sp>
      <p:sp>
        <p:nvSpPr>
          <p:cNvPr id="3" name="Marcador de contenido 2">
            <a:extLst>
              <a:ext uri="{FF2B5EF4-FFF2-40B4-BE49-F238E27FC236}">
                <a16:creationId xmlns:a16="http://schemas.microsoft.com/office/drawing/2014/main" xmlns="" id="{58B86360-DD62-4D01-8D08-EA77A5701E3B}"/>
              </a:ext>
            </a:extLst>
          </p:cNvPr>
          <p:cNvSpPr>
            <a:spLocks noGrp="1"/>
          </p:cNvSpPr>
          <p:nvPr>
            <p:ph idx="1"/>
          </p:nvPr>
        </p:nvSpPr>
        <p:spPr>
          <a:xfrm>
            <a:off x="318656" y="1825626"/>
            <a:ext cx="8660452" cy="3979430"/>
          </a:xfrm>
        </p:spPr>
        <p:txBody>
          <a:bodyPr/>
          <a:lstStyle/>
          <a:p>
            <a:endParaRPr lang="es-MX" dirty="0">
              <a:latin typeface="Raleway" panose="020B0503030101060003" pitchFamily="34" charset="0"/>
            </a:endParaRPr>
          </a:p>
          <a:p>
            <a:endParaRPr lang="es-MX" dirty="0">
              <a:latin typeface="Raleway" panose="020B0503030101060003" pitchFamily="34" charset="0"/>
            </a:endParaRPr>
          </a:p>
          <a:p>
            <a:pPr marL="0" indent="0" algn="just">
              <a:buNone/>
            </a:pPr>
            <a:r>
              <a:rPr lang="es-MX" sz="3200" dirty="0">
                <a:latin typeface="Raleway" panose="020B0503030101060003" pitchFamily="34" charset="0"/>
              </a:rPr>
              <a:t>AUTORIDADES COMPETENTES EN MATERIA ELECTORAL, Y LAS ENCARGADAS DE CONOCER,INVESTIGAR Y PERSEGUIR  LOS DELITOS ELECTORALES.</a:t>
            </a:r>
          </a:p>
        </p:txBody>
      </p:sp>
    </p:spTree>
    <p:extLst>
      <p:ext uri="{BB962C8B-B14F-4D97-AF65-F5344CB8AC3E}">
        <p14:creationId xmlns:p14="http://schemas.microsoft.com/office/powerpoint/2010/main" val="232584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9A0BBA4-7CAB-4883-B833-0061C244E5FD}"/>
              </a:ext>
            </a:extLst>
          </p:cNvPr>
          <p:cNvSpPr>
            <a:spLocks noGrp="1"/>
          </p:cNvSpPr>
          <p:nvPr>
            <p:ph idx="1"/>
          </p:nvPr>
        </p:nvSpPr>
        <p:spPr>
          <a:xfrm>
            <a:off x="628650" y="817419"/>
            <a:ext cx="7886700" cy="5500254"/>
          </a:xfrm>
        </p:spPr>
        <p:txBody>
          <a:bodyPr/>
          <a:lstStyle/>
          <a:p>
            <a:r>
              <a:rPr lang="es-MX" dirty="0">
                <a:latin typeface="Raleway" panose="020B0503030101060003" pitchFamily="34" charset="0"/>
              </a:rPr>
              <a:t>DELITOS ELECTORALES ATRIBUIBLES A SERVIDORAS Y SERVIDORES PÚBLICOS.</a:t>
            </a:r>
          </a:p>
          <a:p>
            <a:endParaRPr lang="es-MX" dirty="0">
              <a:latin typeface="Raleway" panose="020B0503030101060003" pitchFamily="34" charset="0"/>
            </a:endParaRPr>
          </a:p>
          <a:p>
            <a:r>
              <a:rPr lang="es-MX" dirty="0">
                <a:latin typeface="Raleway" panose="020B0503030101060003" pitchFamily="34" charset="0"/>
              </a:rPr>
              <a:t>AUTORIDADES COMPETENTES QUE CONOCEN DE LOS DELITOS ELECTORALES.</a:t>
            </a:r>
          </a:p>
          <a:p>
            <a:endParaRPr lang="es-MX" dirty="0">
              <a:latin typeface="Raleway" panose="020B0503030101060003" pitchFamily="34" charset="0"/>
            </a:endParaRPr>
          </a:p>
          <a:p>
            <a:r>
              <a:rPr lang="es-MX" dirty="0">
                <a:latin typeface="Raleway" panose="020B0503030101060003" pitchFamily="34" charset="0"/>
              </a:rPr>
              <a:t>INFRACCIONES A LA LEY ELECTORAL.</a:t>
            </a:r>
          </a:p>
          <a:p>
            <a:endParaRPr lang="es-MX" dirty="0">
              <a:latin typeface="Raleway" panose="020B0503030101060003" pitchFamily="34" charset="0"/>
            </a:endParaRPr>
          </a:p>
          <a:p>
            <a:r>
              <a:rPr lang="es-MX" dirty="0">
                <a:latin typeface="Raleway" panose="020B0503030101060003" pitchFamily="34" charset="0"/>
              </a:rPr>
              <a:t>INFRACCIONES ADMINISTRATIVAS.</a:t>
            </a:r>
          </a:p>
          <a:p>
            <a:endParaRPr lang="es-MX" dirty="0">
              <a:latin typeface="Raleway" panose="020B0503030101060003" pitchFamily="34" charset="0"/>
            </a:endParaRPr>
          </a:p>
          <a:p>
            <a:r>
              <a:rPr lang="es-MX" dirty="0">
                <a:latin typeface="Raleway" panose="020B0503030101060003" pitchFamily="34" charset="0"/>
              </a:rPr>
              <a:t>BLINDAJE ELECTORAL.</a:t>
            </a:r>
          </a:p>
        </p:txBody>
      </p:sp>
    </p:spTree>
    <p:extLst>
      <p:ext uri="{BB962C8B-B14F-4D97-AF65-F5344CB8AC3E}">
        <p14:creationId xmlns:p14="http://schemas.microsoft.com/office/powerpoint/2010/main" val="264094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xmlns="" id="{4FBC7F4D-6DBE-4536-BCC3-6B7BA277B351}"/>
              </a:ext>
            </a:extLst>
          </p:cNvPr>
          <p:cNvSpPr txBox="1">
            <a:spLocks/>
          </p:cNvSpPr>
          <p:nvPr/>
        </p:nvSpPr>
        <p:spPr>
          <a:xfrm>
            <a:off x="471799" y="976344"/>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100" b="1">
                <a:latin typeface="Raleway" panose="020B0503030101060003"/>
                <a:ea typeface="+mj-ea"/>
                <a:cs typeface="Arial" panose="020B0604020202020204" pitchFamily="34" charset="0"/>
              </a:defRPr>
            </a:lvl1pPr>
          </a:lstStyle>
          <a:p>
            <a:r>
              <a:rPr lang="es-MX" sz="2600" dirty="0"/>
              <a:t>Instituciones electorales federales</a:t>
            </a:r>
          </a:p>
        </p:txBody>
      </p:sp>
      <p:graphicFrame>
        <p:nvGraphicFramePr>
          <p:cNvPr id="19" name="Diagrama 18"/>
          <p:cNvGraphicFramePr/>
          <p:nvPr>
            <p:extLst>
              <p:ext uri="{D42A27DB-BD31-4B8C-83A1-F6EECF244321}">
                <p14:modId xmlns:p14="http://schemas.microsoft.com/office/powerpoint/2010/main" val="2923630965"/>
              </p:ext>
            </p:extLst>
          </p:nvPr>
        </p:nvGraphicFramePr>
        <p:xfrm>
          <a:off x="471799" y="1806381"/>
          <a:ext cx="4384292" cy="366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0045" y="1920709"/>
            <a:ext cx="2208167" cy="906579"/>
          </a:xfrm>
          <a:prstGeom prst="rect">
            <a:avLst/>
          </a:prstGeom>
        </p:spPr>
      </p:pic>
      <p:pic>
        <p:nvPicPr>
          <p:cNvPr id="29" name="Imagen 28"/>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96422" y="4388629"/>
            <a:ext cx="3235694" cy="948771"/>
          </a:xfrm>
          <a:prstGeom prst="rect">
            <a:avLst/>
          </a:prstGeom>
        </p:spPr>
      </p:pic>
      <p:pic>
        <p:nvPicPr>
          <p:cNvPr id="30" name="Imagen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985" y="2672386"/>
            <a:ext cx="2398016" cy="1577642"/>
          </a:xfrm>
          <a:prstGeom prst="rect">
            <a:avLst/>
          </a:prstGeom>
        </p:spPr>
      </p:pic>
      <p:sp>
        <p:nvSpPr>
          <p:cNvPr id="9" name="CuadroTexto 8"/>
          <p:cNvSpPr txBox="1"/>
          <p:nvPr/>
        </p:nvSpPr>
        <p:spPr>
          <a:xfrm>
            <a:off x="2923504" y="6222724"/>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Artículos 41, 99 y 102 de la Constitución Política de los Estados Unidos Mexicanos.</a:t>
            </a:r>
          </a:p>
        </p:txBody>
      </p:sp>
    </p:spTree>
    <p:extLst>
      <p:ext uri="{BB962C8B-B14F-4D97-AF65-F5344CB8AC3E}">
        <p14:creationId xmlns:p14="http://schemas.microsoft.com/office/powerpoint/2010/main" val="4060876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xmlns="" id="{4FBC7F4D-6DBE-4536-BCC3-6B7BA277B351}"/>
              </a:ext>
            </a:extLst>
          </p:cNvPr>
          <p:cNvSpPr txBox="1">
            <a:spLocks/>
          </p:cNvSpPr>
          <p:nvPr/>
        </p:nvSpPr>
        <p:spPr>
          <a:xfrm>
            <a:off x="652102" y="982103"/>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400" b="1">
                <a:latin typeface="Raleway" panose="020B0503030101060003"/>
                <a:ea typeface="+mj-ea"/>
                <a:cs typeface="Arial" panose="020B0604020202020204" pitchFamily="34" charset="0"/>
              </a:defRPr>
            </a:lvl1pPr>
          </a:lstStyle>
          <a:p>
            <a:r>
              <a:rPr lang="es-MX" sz="2600" dirty="0"/>
              <a:t>Instituciones electorales locales</a:t>
            </a:r>
          </a:p>
        </p:txBody>
      </p:sp>
      <p:graphicFrame>
        <p:nvGraphicFramePr>
          <p:cNvPr id="22" name="Diagrama 21"/>
          <p:cNvGraphicFramePr/>
          <p:nvPr>
            <p:extLst>
              <p:ext uri="{D42A27DB-BD31-4B8C-83A1-F6EECF244321}">
                <p14:modId xmlns:p14="http://schemas.microsoft.com/office/powerpoint/2010/main" val="763433020"/>
              </p:ext>
            </p:extLst>
          </p:nvPr>
        </p:nvGraphicFramePr>
        <p:xfrm>
          <a:off x="652102" y="1693709"/>
          <a:ext cx="7883469" cy="309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51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4FBC7F4D-6DBE-4536-BCC3-6B7BA277B351}"/>
              </a:ext>
            </a:extLst>
          </p:cNvPr>
          <p:cNvSpPr txBox="1">
            <a:spLocks/>
          </p:cNvSpPr>
          <p:nvPr/>
        </p:nvSpPr>
        <p:spPr>
          <a:xfrm>
            <a:off x="433163" y="1071063"/>
            <a:ext cx="7883469" cy="320909"/>
          </a:xfrm>
          <a:prstGeom prst="rect">
            <a:avLst/>
          </a:prstGeom>
          <a:noFill/>
        </p:spPr>
        <p:txBody>
          <a:bodyPr vert="horz" lIns="68580" tIns="34290" rIns="68580" bIns="34290" rtlCol="0" anchor="ctr">
            <a:noAutofit/>
          </a:bodyPr>
          <a:lstStyle>
            <a:defPPr>
              <a:defRPr lang="en-US"/>
            </a:defPPr>
            <a:lvl1pPr algn="just"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Preparación de la elección</a:t>
            </a:r>
          </a:p>
        </p:txBody>
      </p:sp>
      <p:sp>
        <p:nvSpPr>
          <p:cNvPr id="16" name="CuadroTexto 15"/>
          <p:cNvSpPr txBox="1"/>
          <p:nvPr/>
        </p:nvSpPr>
        <p:spPr>
          <a:xfrm>
            <a:off x="2830232" y="6275359"/>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225 de la Ley General de Instituciones y Procedimientos Electorales.</a:t>
            </a:r>
          </a:p>
        </p:txBody>
      </p:sp>
      <p:sp>
        <p:nvSpPr>
          <p:cNvPr id="7" name="Marcador de contenido 2">
            <a:extLst>
              <a:ext uri="{FF2B5EF4-FFF2-40B4-BE49-F238E27FC236}">
                <a16:creationId xmlns:a16="http://schemas.microsoft.com/office/drawing/2014/main" xmlns="" id="{7DE8CE6C-F962-4442-92F4-EC8C45BB84B3}"/>
              </a:ext>
            </a:extLst>
          </p:cNvPr>
          <p:cNvSpPr>
            <a:spLocks noGrp="1"/>
          </p:cNvSpPr>
          <p:nvPr>
            <p:ph idx="1"/>
          </p:nvPr>
        </p:nvSpPr>
        <p:spPr>
          <a:xfrm>
            <a:off x="433162" y="1639684"/>
            <a:ext cx="7883469" cy="2294913"/>
          </a:xfrm>
        </p:spPr>
        <p:txBody>
          <a:bodyPr/>
          <a:lstStyle/>
          <a:p>
            <a:pPr marL="0" indent="0" algn="just">
              <a:buNone/>
            </a:pPr>
            <a:r>
              <a:rPr lang="es-MX" sz="2000" dirty="0">
                <a:latin typeface="Raleway" panose="020B0503030101060003"/>
              </a:rPr>
              <a:t>Inicia con la primera sesión que el Consejo General celebre durante la primera semana de septiembre del año previo en que deban realizarse las elecciones y concluye al iniciar la jornada electoral.</a:t>
            </a:r>
            <a:endParaRPr lang="es-MX" sz="2000" u="sng" dirty="0">
              <a:latin typeface="Raleway" panose="020B0503030101060003"/>
            </a:endParaRPr>
          </a:p>
          <a:p>
            <a:pPr marL="0" indent="0" algn="just">
              <a:buNone/>
            </a:pPr>
            <a:endParaRPr lang="es-MX" dirty="0"/>
          </a:p>
        </p:txBody>
      </p:sp>
      <p:graphicFrame>
        <p:nvGraphicFramePr>
          <p:cNvPr id="9" name="Diagrama 8"/>
          <p:cNvGraphicFramePr/>
          <p:nvPr/>
        </p:nvGraphicFramePr>
        <p:xfrm>
          <a:off x="1208798" y="2792443"/>
          <a:ext cx="6589775" cy="3010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82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B69A9D8D-692B-4FD6-839C-33CD90157113}"/>
              </a:ext>
            </a:extLst>
          </p:cNvPr>
          <p:cNvSpPr txBox="1"/>
          <p:nvPr/>
        </p:nvSpPr>
        <p:spPr>
          <a:xfrm>
            <a:off x="475741" y="1220937"/>
            <a:ext cx="8830491" cy="1938992"/>
          </a:xfrm>
          <a:prstGeom prst="rect">
            <a:avLst/>
          </a:prstGeom>
          <a:noFill/>
        </p:spPr>
        <p:txBody>
          <a:bodyPr wrap="square" rtlCol="0">
            <a:spAutoFit/>
          </a:bodyPr>
          <a:lstStyle/>
          <a:p>
            <a:pPr algn="ctr"/>
            <a:r>
              <a:rPr lang="es-MX" sz="2400" dirty="0">
                <a:latin typeface="Raleway" panose="020B0503030101060003" pitchFamily="34" charset="0"/>
              </a:rPr>
              <a:t>ANTECEDENTE DE LA FISCALÍA ELECTORAL </a:t>
            </a:r>
          </a:p>
          <a:p>
            <a:pPr algn="ctr"/>
            <a:endParaRPr lang="es-MX" sz="2400" dirty="0">
              <a:latin typeface="Raleway" panose="020B0503030101060003" pitchFamily="34" charset="0"/>
            </a:endParaRPr>
          </a:p>
          <a:p>
            <a:r>
              <a:rPr lang="es-MX" sz="2400" dirty="0">
                <a:latin typeface="Raleway" panose="020B0503030101060003" pitchFamily="34" charset="0"/>
              </a:rPr>
              <a:t>Decreto Presidencial de 19 de julio de 1994, que crea a la Fiscalía Especializada para la Atención de Delitos Electorales, FEPADE</a:t>
            </a:r>
          </a:p>
        </p:txBody>
      </p:sp>
      <p:pic>
        <p:nvPicPr>
          <p:cNvPr id="4" name="Imagen 3">
            <a:extLst>
              <a:ext uri="{FF2B5EF4-FFF2-40B4-BE49-F238E27FC236}">
                <a16:creationId xmlns:a16="http://schemas.microsoft.com/office/drawing/2014/main" xmlns="" id="{8752B46B-A8BE-4B5E-ABA5-4C3AC8DE5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6814" y="3159929"/>
            <a:ext cx="3432185" cy="3363314"/>
          </a:xfrm>
          <a:prstGeom prst="rect">
            <a:avLst/>
          </a:prstGeom>
        </p:spPr>
      </p:pic>
    </p:spTree>
    <p:extLst>
      <p:ext uri="{BB962C8B-B14F-4D97-AF65-F5344CB8AC3E}">
        <p14:creationId xmlns:p14="http://schemas.microsoft.com/office/powerpoint/2010/main" val="303339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011" y="1742801"/>
            <a:ext cx="4924448" cy="3785652"/>
          </a:xfrm>
          <a:prstGeom prst="rect">
            <a:avLst/>
          </a:prstGeom>
        </p:spPr>
        <p:txBody>
          <a:bodyPr wrap="square">
            <a:spAutoFit/>
          </a:bodyPr>
          <a:lstStyle/>
          <a:p>
            <a:pPr algn="just"/>
            <a:r>
              <a:rPr lang="es-MX" sz="2400" dirty="0">
                <a:latin typeface="Raleway"/>
                <a:ea typeface="Calibri" panose="020F0502020204030204" pitchFamily="34" charset="0"/>
              </a:rPr>
              <a:t>La Fiscalía Especializada en Delitos Electorales está adscrita a la Fiscalía General de la República (FGR), goza de autonomía  técnica, como de gestión.</a:t>
            </a:r>
          </a:p>
          <a:p>
            <a:pPr algn="just"/>
            <a:endParaRPr lang="es-MX" sz="2400" dirty="0">
              <a:latin typeface="Raleway"/>
              <a:ea typeface="Calibri" panose="020F0502020204030204" pitchFamily="34" charset="0"/>
            </a:endParaRPr>
          </a:p>
          <a:p>
            <a:pPr algn="just"/>
            <a:r>
              <a:rPr lang="es-MX" sz="2400" dirty="0">
                <a:latin typeface="Raleway"/>
                <a:ea typeface="Calibri" panose="020F0502020204030204" pitchFamily="34" charset="0"/>
              </a:rPr>
              <a:t>Encargada de procurar justicia en materia penal electoral al </a:t>
            </a:r>
            <a:r>
              <a:rPr lang="es-MX" sz="2400" b="1" u="sng" dirty="0">
                <a:latin typeface="Raleway"/>
                <a:ea typeface="Calibri" panose="020F0502020204030204" pitchFamily="34" charset="0"/>
              </a:rPr>
              <a:t>prevenir, investigar y perseguir </a:t>
            </a:r>
            <a:r>
              <a:rPr lang="es-MX" sz="2400" dirty="0">
                <a:latin typeface="Raleway"/>
                <a:ea typeface="Calibri" panose="020F0502020204030204" pitchFamily="34" charset="0"/>
              </a:rPr>
              <a:t>delitos electorales.</a:t>
            </a:r>
            <a:endParaRPr lang="es-MX" sz="2400" dirty="0">
              <a:latin typeface="Raleway"/>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529" y="1879738"/>
            <a:ext cx="3583689" cy="3511777"/>
          </a:xfrm>
          <a:prstGeom prst="rect">
            <a:avLst/>
          </a:prstGeom>
        </p:spPr>
      </p:pic>
      <p:sp>
        <p:nvSpPr>
          <p:cNvPr id="5" name="CuadroTexto 4"/>
          <p:cNvSpPr txBox="1"/>
          <p:nvPr/>
        </p:nvSpPr>
        <p:spPr>
          <a:xfrm>
            <a:off x="2923504" y="6291732"/>
            <a:ext cx="6220496" cy="276999"/>
          </a:xfrm>
          <a:prstGeom prst="rect">
            <a:avLst/>
          </a:prstGeom>
          <a:noFill/>
        </p:spPr>
        <p:txBody>
          <a:bodyPr wrap="square" rtlCol="0">
            <a:spAutoFit/>
          </a:bodyPr>
          <a:lstStyle/>
          <a:p>
            <a:pPr algn="r"/>
            <a:r>
              <a:rPr lang="es-MX" sz="1200" dirty="0">
                <a:latin typeface="Raleway"/>
              </a:rPr>
              <a:t>Artículos 14, fracción IV, y 28 de la Ley Orgánica de la Fiscalía General de la República.</a:t>
            </a:r>
          </a:p>
        </p:txBody>
      </p:sp>
      <p:sp>
        <p:nvSpPr>
          <p:cNvPr id="8" name="Título 1">
            <a:extLst>
              <a:ext uri="{FF2B5EF4-FFF2-40B4-BE49-F238E27FC236}">
                <a16:creationId xmlns:a16="http://schemas.microsoft.com/office/drawing/2014/main" xmlns="" id="{4FBC7F4D-6DBE-4536-BCC3-6B7BA277B351}"/>
              </a:ext>
            </a:extLst>
          </p:cNvPr>
          <p:cNvSpPr txBox="1">
            <a:spLocks/>
          </p:cNvSpPr>
          <p:nvPr/>
        </p:nvSpPr>
        <p:spPr>
          <a:xfrm>
            <a:off x="343011" y="690634"/>
            <a:ext cx="8413175" cy="1052167"/>
          </a:xfrm>
          <a:prstGeom prst="rect">
            <a:avLst/>
          </a:prstGeom>
          <a:noFill/>
        </p:spPr>
        <p:txBody>
          <a:bodyPr vert="horz" lIns="68580" tIns="34290" rIns="68580" bIns="34290" rtlCol="0" anchor="ctr">
            <a:no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600" b="1" dirty="0">
                <a:latin typeface="Raleway" panose="020B0503030101060003"/>
                <a:cs typeface="Arial" panose="020B0604020202020204" pitchFamily="34" charset="0"/>
              </a:rPr>
              <a:t>Fiscalía Especializada en Delitos Electorales</a:t>
            </a:r>
          </a:p>
        </p:txBody>
      </p:sp>
    </p:spTree>
    <p:extLst>
      <p:ext uri="{BB962C8B-B14F-4D97-AF65-F5344CB8AC3E}">
        <p14:creationId xmlns:p14="http://schemas.microsoft.com/office/powerpoint/2010/main" val="2034735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4FBC7F4D-6DBE-4536-BCC3-6B7BA277B351}"/>
              </a:ext>
            </a:extLst>
          </p:cNvPr>
          <p:cNvSpPr txBox="1">
            <a:spLocks/>
          </p:cNvSpPr>
          <p:nvPr/>
        </p:nvSpPr>
        <p:spPr>
          <a:xfrm>
            <a:off x="538683" y="1059377"/>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Competencia de la Fiscalía Electoral</a:t>
            </a:r>
          </a:p>
        </p:txBody>
      </p:sp>
      <p:graphicFrame>
        <p:nvGraphicFramePr>
          <p:cNvPr id="16" name="Diagrama 15"/>
          <p:cNvGraphicFramePr/>
          <p:nvPr/>
        </p:nvGraphicFramePr>
        <p:xfrm>
          <a:off x="198853" y="1210262"/>
          <a:ext cx="8842116" cy="5197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uadroTexto 16"/>
          <p:cNvSpPr txBox="1"/>
          <p:nvPr/>
        </p:nvSpPr>
        <p:spPr>
          <a:xfrm>
            <a:off x="2923504" y="6301117"/>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21 de la Ley General en Materia de Delitos Electorales.</a:t>
            </a:r>
          </a:p>
        </p:txBody>
      </p:sp>
      <p:sp>
        <p:nvSpPr>
          <p:cNvPr id="5" name="Rectángulo redondeado 2">
            <a:extLst>
              <a:ext uri="{FF2B5EF4-FFF2-40B4-BE49-F238E27FC236}">
                <a16:creationId xmlns:a16="http://schemas.microsoft.com/office/drawing/2014/main" xmlns="" id="{203E7DFE-2DA2-40A5-BF8B-623913843FD0}"/>
              </a:ext>
            </a:extLst>
          </p:cNvPr>
          <p:cNvSpPr/>
          <p:nvPr/>
        </p:nvSpPr>
        <p:spPr>
          <a:xfrm>
            <a:off x="212019" y="1636414"/>
            <a:ext cx="2715282" cy="3399711"/>
          </a:xfrm>
          <a:prstGeom prst="roundRect">
            <a:avLst/>
          </a:prstGeom>
          <a:solidFill>
            <a:schemeClr val="bg1">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b="0" dirty="0">
                <a:solidFill>
                  <a:schemeClr val="tx1"/>
                </a:solidFill>
                <a:latin typeface="+mn-lt"/>
              </a:rPr>
              <a:t> </a:t>
            </a:r>
          </a:p>
          <a:p>
            <a:pPr lvl="0" algn="just"/>
            <a:endParaRPr lang="es-ES" dirty="0">
              <a:solidFill>
                <a:schemeClr val="tx1"/>
              </a:solidFill>
            </a:endParaRPr>
          </a:p>
          <a:p>
            <a:pPr lvl="0" algn="just"/>
            <a:endParaRPr lang="es-ES" b="0" dirty="0">
              <a:solidFill>
                <a:schemeClr val="tx1"/>
              </a:solidFill>
              <a:latin typeface="+mn-lt"/>
            </a:endParaRPr>
          </a:p>
          <a:p>
            <a:pPr lvl="0" algn="just"/>
            <a:endParaRPr lang="es-ES" dirty="0">
              <a:solidFill>
                <a:schemeClr val="tx1"/>
              </a:solidFill>
            </a:endParaRPr>
          </a:p>
          <a:p>
            <a:pPr lvl="0" algn="just"/>
            <a:endParaRPr lang="es-ES" b="0" dirty="0">
              <a:solidFill>
                <a:schemeClr val="tx1"/>
              </a:solidFill>
              <a:latin typeface="+mn-lt"/>
            </a:endParaRPr>
          </a:p>
          <a:p>
            <a:pPr lvl="0" algn="just"/>
            <a:endParaRPr lang="es-MX" b="0" dirty="0">
              <a:solidFill>
                <a:schemeClr val="tx1">
                  <a:lumMod val="65000"/>
                  <a:lumOff val="35000"/>
                </a:schemeClr>
              </a:solidFill>
            </a:endParaRPr>
          </a:p>
        </p:txBody>
      </p:sp>
      <p:sp>
        <p:nvSpPr>
          <p:cNvPr id="6" name="Rectángulo redondeado 3">
            <a:extLst>
              <a:ext uri="{FF2B5EF4-FFF2-40B4-BE49-F238E27FC236}">
                <a16:creationId xmlns:a16="http://schemas.microsoft.com/office/drawing/2014/main" xmlns="" id="{1E15A5BC-62E6-44A7-B8B7-9542A317D62F}"/>
              </a:ext>
            </a:extLst>
          </p:cNvPr>
          <p:cNvSpPr/>
          <p:nvPr/>
        </p:nvSpPr>
        <p:spPr>
          <a:xfrm>
            <a:off x="5261787" y="1705689"/>
            <a:ext cx="3683360" cy="4146175"/>
          </a:xfrm>
          <a:prstGeom prst="roundRect">
            <a:avLst/>
          </a:prstGeom>
          <a:solidFill>
            <a:schemeClr val="bg1">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solidFill>
                <a:schemeClr val="tx1">
                  <a:lumMod val="95000"/>
                  <a:lumOff val="5000"/>
                </a:schemeClr>
              </a:solidFill>
              <a:latin typeface="+mn-lt"/>
            </a:endParaRPr>
          </a:p>
          <a:p>
            <a:pPr marL="285750" indent="-285750">
              <a:buFont typeface="Arial" panose="020B0604020202020204" pitchFamily="34" charset="0"/>
              <a:buChar char="•"/>
            </a:pPr>
            <a:r>
              <a:rPr lang="es-ES" dirty="0">
                <a:solidFill>
                  <a:schemeClr val="tx1">
                    <a:lumMod val="95000"/>
                    <a:lumOff val="5000"/>
                  </a:schemeClr>
                </a:solidFill>
                <a:latin typeface="Raleway" panose="020B0503030101060003"/>
              </a:rPr>
              <a:t>Delitos cometidos en el extranjero con efectos en el territorio Nacional.</a:t>
            </a:r>
          </a:p>
          <a:p>
            <a:pPr marL="285750" indent="-285750">
              <a:buFont typeface="Arial" panose="020B0604020202020204" pitchFamily="34" charset="0"/>
              <a:buChar char="•"/>
            </a:pPr>
            <a:r>
              <a:rPr lang="es-ES" dirty="0">
                <a:solidFill>
                  <a:schemeClr val="tx1">
                    <a:lumMod val="95000"/>
                    <a:lumOff val="5000"/>
                  </a:schemeClr>
                </a:solidFill>
                <a:latin typeface="Raleway" panose="020B0503030101060003"/>
              </a:rPr>
              <a:t>Conductas vinculadas con: </a:t>
            </a:r>
            <a:endParaRPr lang="es-MX" dirty="0">
              <a:latin typeface="Raleway" panose="020B0503030101060003"/>
            </a:endParaRPr>
          </a:p>
          <a:p>
            <a:pPr marL="285750" lvl="1" indent="-285750">
              <a:buFont typeface="Arial" panose="020B0604020202020204" pitchFamily="34" charset="0"/>
              <a:buChar char="•"/>
            </a:pPr>
            <a:r>
              <a:rPr lang="es-ES" dirty="0">
                <a:solidFill>
                  <a:schemeClr val="tx1">
                    <a:lumMod val="95000"/>
                    <a:lumOff val="5000"/>
                  </a:schemeClr>
                </a:solidFill>
                <a:latin typeface="Raleway" panose="020B0503030101060003"/>
              </a:rPr>
              <a:t>Recoger, Retener las credenciales de elector</a:t>
            </a:r>
            <a:endParaRPr lang="es-MX" dirty="0">
              <a:solidFill>
                <a:schemeClr val="tx1">
                  <a:lumMod val="95000"/>
                  <a:lumOff val="5000"/>
                </a:schemeClr>
              </a:solidFill>
              <a:latin typeface="Raleway" panose="020B0503030101060003"/>
            </a:endParaRPr>
          </a:p>
          <a:p>
            <a:pPr marL="285750" lvl="1" indent="-285750">
              <a:buFont typeface="Arial" panose="020B0604020202020204" pitchFamily="34" charset="0"/>
              <a:buChar char="•"/>
            </a:pPr>
            <a:r>
              <a:rPr lang="es-ES" dirty="0">
                <a:solidFill>
                  <a:schemeClr val="tx1">
                    <a:lumMod val="95000"/>
                    <a:lumOff val="5000"/>
                  </a:schemeClr>
                </a:solidFill>
                <a:latin typeface="Raleway" panose="020B0503030101060003"/>
              </a:rPr>
              <a:t>Alterar Registro Federal de   Electores.</a:t>
            </a:r>
            <a:endParaRPr lang="es-MX" dirty="0">
              <a:solidFill>
                <a:schemeClr val="tx1">
                  <a:lumMod val="95000"/>
                  <a:lumOff val="5000"/>
                </a:schemeClr>
              </a:solidFill>
              <a:latin typeface="Raleway" panose="020B0503030101060003"/>
            </a:endParaRPr>
          </a:p>
          <a:p>
            <a:pPr marL="285750" lvl="1" indent="-285750">
              <a:buFont typeface="Arial" panose="020B0604020202020204" pitchFamily="34" charset="0"/>
              <a:buChar char="•"/>
            </a:pPr>
            <a:r>
              <a:rPr lang="es-ES" dirty="0">
                <a:solidFill>
                  <a:schemeClr val="tx1">
                    <a:lumMod val="95000"/>
                    <a:lumOff val="5000"/>
                  </a:schemeClr>
                </a:solidFill>
                <a:latin typeface="Raleway" panose="020B0503030101060003"/>
              </a:rPr>
              <a:t>Recursos  Públicos Federales.</a:t>
            </a:r>
          </a:p>
          <a:p>
            <a:pPr marL="285750" lvl="1" indent="-285750">
              <a:buFont typeface="Arial" panose="020B0604020202020204" pitchFamily="34" charset="0"/>
              <a:buChar char="•"/>
            </a:pPr>
            <a:r>
              <a:rPr lang="es-ES" dirty="0">
                <a:solidFill>
                  <a:schemeClr val="tx1">
                    <a:lumMod val="95000"/>
                    <a:lumOff val="5000"/>
                  </a:schemeClr>
                </a:solidFill>
                <a:latin typeface="Raleway" panose="020B0503030101060003"/>
              </a:rPr>
              <a:t>Conexidad con delitos electorales cometidos por Servidoras (es) Públicos Federales.</a:t>
            </a:r>
            <a:endParaRPr lang="es-MX" dirty="0">
              <a:solidFill>
                <a:schemeClr val="tx1">
                  <a:lumMod val="95000"/>
                  <a:lumOff val="5000"/>
                </a:schemeClr>
              </a:solidFill>
              <a:latin typeface="Raleway" panose="020B0503030101060003"/>
            </a:endParaRPr>
          </a:p>
          <a:p>
            <a:pPr lvl="0" algn="just"/>
            <a:endParaRPr lang="es-MX" dirty="0"/>
          </a:p>
        </p:txBody>
      </p:sp>
      <p:sp>
        <p:nvSpPr>
          <p:cNvPr id="7" name="CuadroTexto 6">
            <a:extLst>
              <a:ext uri="{FF2B5EF4-FFF2-40B4-BE49-F238E27FC236}">
                <a16:creationId xmlns:a16="http://schemas.microsoft.com/office/drawing/2014/main" xmlns="" id="{881EE4FA-88E9-4625-A5A3-F886C546243D}"/>
              </a:ext>
            </a:extLst>
          </p:cNvPr>
          <p:cNvSpPr txBox="1"/>
          <p:nvPr/>
        </p:nvSpPr>
        <p:spPr>
          <a:xfrm>
            <a:off x="108988" y="1764066"/>
            <a:ext cx="2657949" cy="369332"/>
          </a:xfrm>
          <a:prstGeom prst="rect">
            <a:avLst/>
          </a:prstGeom>
          <a:noFill/>
        </p:spPr>
        <p:txBody>
          <a:bodyPr wrap="square" rtlCol="0">
            <a:spAutoFit/>
          </a:bodyPr>
          <a:lstStyle/>
          <a:p>
            <a:pPr algn="r"/>
            <a:r>
              <a:rPr lang="es-MX" b="1" dirty="0">
                <a:latin typeface="Raleway" panose="020B0503030101060003"/>
              </a:rPr>
              <a:t>Elecciones federales </a:t>
            </a:r>
          </a:p>
        </p:txBody>
      </p:sp>
      <p:sp>
        <p:nvSpPr>
          <p:cNvPr id="8" name="CuadroTexto 7">
            <a:extLst>
              <a:ext uri="{FF2B5EF4-FFF2-40B4-BE49-F238E27FC236}">
                <a16:creationId xmlns:a16="http://schemas.microsoft.com/office/drawing/2014/main" xmlns="" id="{18E79E6A-DB53-4DEC-9F96-745F55B050C3}"/>
              </a:ext>
            </a:extLst>
          </p:cNvPr>
          <p:cNvSpPr txBox="1"/>
          <p:nvPr/>
        </p:nvSpPr>
        <p:spPr>
          <a:xfrm>
            <a:off x="320879" y="2278903"/>
            <a:ext cx="2510796" cy="1477328"/>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Raleway" panose="020B0503030101060003"/>
              </a:rPr>
              <a:t>Presidencia de la República.</a:t>
            </a:r>
          </a:p>
          <a:p>
            <a:pPr marL="285750" indent="-285750">
              <a:buFont typeface="Arial" panose="020B0604020202020204" pitchFamily="34" charset="0"/>
              <a:buChar char="•"/>
            </a:pPr>
            <a:r>
              <a:rPr lang="es-MX" dirty="0">
                <a:latin typeface="Raleway" panose="020B0503030101060003"/>
              </a:rPr>
              <a:t>Diputaciones Federales.</a:t>
            </a:r>
          </a:p>
          <a:p>
            <a:pPr marL="285750" indent="-285750">
              <a:buFont typeface="Arial" panose="020B0604020202020204" pitchFamily="34" charset="0"/>
              <a:buChar char="•"/>
            </a:pPr>
            <a:r>
              <a:rPr lang="es-MX" dirty="0">
                <a:latin typeface="Raleway" panose="020B0503030101060003"/>
              </a:rPr>
              <a:t>Senadurías</a:t>
            </a:r>
          </a:p>
        </p:txBody>
      </p:sp>
      <p:sp>
        <p:nvSpPr>
          <p:cNvPr id="9" name="CuadroTexto 8">
            <a:extLst>
              <a:ext uri="{FF2B5EF4-FFF2-40B4-BE49-F238E27FC236}">
                <a16:creationId xmlns:a16="http://schemas.microsoft.com/office/drawing/2014/main" xmlns="" id="{5A5AC0F7-CEEA-4821-A9D5-BB427026DA35}"/>
              </a:ext>
            </a:extLst>
          </p:cNvPr>
          <p:cNvSpPr txBox="1"/>
          <p:nvPr/>
        </p:nvSpPr>
        <p:spPr>
          <a:xfrm>
            <a:off x="320879" y="3847751"/>
            <a:ext cx="2262557" cy="369332"/>
          </a:xfrm>
          <a:prstGeom prst="rect">
            <a:avLst/>
          </a:prstGeom>
          <a:noFill/>
        </p:spPr>
        <p:txBody>
          <a:bodyPr wrap="square" rtlCol="0">
            <a:spAutoFit/>
          </a:bodyPr>
          <a:lstStyle/>
          <a:p>
            <a:pPr algn="ctr"/>
            <a:r>
              <a:rPr lang="es-MX" b="1" dirty="0"/>
              <a:t>Elecciones locales </a:t>
            </a:r>
          </a:p>
        </p:txBody>
      </p:sp>
      <p:sp>
        <p:nvSpPr>
          <p:cNvPr id="10" name="CuadroTexto 9">
            <a:extLst>
              <a:ext uri="{FF2B5EF4-FFF2-40B4-BE49-F238E27FC236}">
                <a16:creationId xmlns:a16="http://schemas.microsoft.com/office/drawing/2014/main" xmlns="" id="{7C5E1340-2314-43FC-B64B-2F20F92E0ADE}"/>
              </a:ext>
            </a:extLst>
          </p:cNvPr>
          <p:cNvSpPr txBox="1"/>
          <p:nvPr/>
        </p:nvSpPr>
        <p:spPr>
          <a:xfrm>
            <a:off x="320879" y="4217083"/>
            <a:ext cx="2149089" cy="646331"/>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Raleway" panose="020B0503030101060003"/>
              </a:rPr>
              <a:t>INE organice la elección.</a:t>
            </a:r>
          </a:p>
        </p:txBody>
      </p:sp>
      <p:sp>
        <p:nvSpPr>
          <p:cNvPr id="11" name="Rectángulo redondeado 11">
            <a:extLst>
              <a:ext uri="{FF2B5EF4-FFF2-40B4-BE49-F238E27FC236}">
                <a16:creationId xmlns:a16="http://schemas.microsoft.com/office/drawing/2014/main" xmlns="" id="{C1E78357-002C-4852-9EE3-BA4022FD01E2}"/>
              </a:ext>
            </a:extLst>
          </p:cNvPr>
          <p:cNvSpPr/>
          <p:nvPr/>
        </p:nvSpPr>
        <p:spPr>
          <a:xfrm>
            <a:off x="3070724" y="3388862"/>
            <a:ext cx="1981064" cy="275495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xmlns="" id="{CDBD2DA2-D586-4D96-8DF6-4DD54D5E85E5}"/>
              </a:ext>
            </a:extLst>
          </p:cNvPr>
          <p:cNvSpPr txBox="1"/>
          <p:nvPr/>
        </p:nvSpPr>
        <p:spPr>
          <a:xfrm>
            <a:off x="3169885" y="3473675"/>
            <a:ext cx="1767148" cy="2585323"/>
          </a:xfrm>
          <a:prstGeom prst="rect">
            <a:avLst/>
          </a:prstGeom>
          <a:noFill/>
        </p:spPr>
        <p:txBody>
          <a:bodyPr wrap="square" rtlCol="0">
            <a:spAutoFit/>
          </a:bodyPr>
          <a:lstStyle/>
          <a:p>
            <a:pPr algn="ctr"/>
            <a:r>
              <a:rPr lang="es-MX" b="1" dirty="0">
                <a:latin typeface="Raleway" panose="020B0503030101060003"/>
              </a:rPr>
              <a:t>Despliegues ministeriales</a:t>
            </a:r>
          </a:p>
          <a:p>
            <a:pPr algn="ctr"/>
            <a:endParaRPr lang="es-MX" b="1" dirty="0">
              <a:latin typeface="Raleway" panose="020B0503030101060003"/>
            </a:endParaRPr>
          </a:p>
          <a:p>
            <a:pPr marL="285750" indent="-285750">
              <a:buFont typeface="Arial" panose="020B0604020202020204" pitchFamily="34" charset="0"/>
              <a:buChar char="•"/>
            </a:pPr>
            <a:r>
              <a:rPr lang="es-MX" dirty="0">
                <a:latin typeface="Raleway" panose="020B0503030101060003"/>
              </a:rPr>
              <a:t>Elecciones federales</a:t>
            </a:r>
          </a:p>
          <a:p>
            <a:pPr marL="285750" indent="-285750">
              <a:buFont typeface="Arial" panose="020B0604020202020204" pitchFamily="34" charset="0"/>
              <a:buChar char="•"/>
            </a:pPr>
            <a:r>
              <a:rPr lang="es-MX" dirty="0">
                <a:latin typeface="Raleway" panose="020B0503030101060003"/>
              </a:rPr>
              <a:t>Elecciones locales</a:t>
            </a:r>
          </a:p>
          <a:p>
            <a:pPr marL="285750" indent="-285750">
              <a:buFont typeface="Arial" panose="020B0604020202020204" pitchFamily="34" charset="0"/>
              <a:buChar char="•"/>
            </a:pPr>
            <a:r>
              <a:rPr lang="es-MX" dirty="0">
                <a:latin typeface="Raleway" panose="020B0503030101060003"/>
              </a:rPr>
              <a:t>Consultas populares</a:t>
            </a:r>
            <a:r>
              <a:rPr lang="es-MX" b="1" dirty="0">
                <a:latin typeface="Raleway" panose="020B0503030101060003"/>
              </a:rPr>
              <a:t> </a:t>
            </a:r>
          </a:p>
        </p:txBody>
      </p:sp>
    </p:spTree>
    <p:extLst>
      <p:ext uri="{BB962C8B-B14F-4D97-AF65-F5344CB8AC3E}">
        <p14:creationId xmlns:p14="http://schemas.microsoft.com/office/powerpoint/2010/main" val="2229629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ropa&#10;&#10;Descripción generada con confianza alta">
            <a:extLst>
              <a:ext uri="{FF2B5EF4-FFF2-40B4-BE49-F238E27FC236}">
                <a16:creationId xmlns:a16="http://schemas.microsoft.com/office/drawing/2014/main" xmlns="" id="{96E78967-AF9A-4127-AFAD-AA2236A5F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238" y="5171228"/>
            <a:ext cx="1309927" cy="1229316"/>
          </a:xfrm>
          <a:prstGeom prst="rect">
            <a:avLst/>
          </a:prstGeom>
        </p:spPr>
      </p:pic>
      <p:sp>
        <p:nvSpPr>
          <p:cNvPr id="15" name="Título 1">
            <a:extLst>
              <a:ext uri="{FF2B5EF4-FFF2-40B4-BE49-F238E27FC236}">
                <a16:creationId xmlns:a16="http://schemas.microsoft.com/office/drawing/2014/main" xmlns="" id="{4FBC7F4D-6DBE-4536-BCC3-6B7BA277B351}"/>
              </a:ext>
            </a:extLst>
          </p:cNvPr>
          <p:cNvSpPr txBox="1">
            <a:spLocks/>
          </p:cNvSpPr>
          <p:nvPr/>
        </p:nvSpPr>
        <p:spPr>
          <a:xfrm>
            <a:off x="336928" y="1016447"/>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600" b="1">
                <a:latin typeface="Raleway" panose="020B0503030101060003"/>
                <a:ea typeface="+mj-ea"/>
                <a:cs typeface="Arial" panose="020B0604020202020204" pitchFamily="34" charset="0"/>
              </a:defRPr>
            </a:lvl1pPr>
          </a:lstStyle>
          <a:p>
            <a:r>
              <a:rPr lang="es-MX" dirty="0"/>
              <a:t>Características de los delitos electorales</a:t>
            </a:r>
          </a:p>
        </p:txBody>
      </p:sp>
      <p:sp>
        <p:nvSpPr>
          <p:cNvPr id="5" name="Rectángulo 4">
            <a:extLst>
              <a:ext uri="{FF2B5EF4-FFF2-40B4-BE49-F238E27FC236}">
                <a16:creationId xmlns:a16="http://schemas.microsoft.com/office/drawing/2014/main" xmlns="" id="{6CC570E9-A296-4550-888D-841F29D5E60A}"/>
              </a:ext>
            </a:extLst>
          </p:cNvPr>
          <p:cNvSpPr/>
          <p:nvPr/>
        </p:nvSpPr>
        <p:spPr>
          <a:xfrm>
            <a:off x="231753" y="2688846"/>
            <a:ext cx="2602992" cy="2246769"/>
          </a:xfrm>
          <a:prstGeom prst="rect">
            <a:avLst/>
          </a:prstGeom>
        </p:spPr>
        <p:txBody>
          <a:bodyPr wrap="square">
            <a:spAutoFit/>
          </a:bodyPr>
          <a:lstStyle/>
          <a:p>
            <a:pPr marL="198900" lvl="0" indent="-342900" algn="just">
              <a:buFont typeface="Arial" panose="020B0604020202020204" pitchFamily="34" charset="0"/>
              <a:buChar char="•"/>
            </a:pPr>
            <a:r>
              <a:rPr lang="es-MX" sz="1400" dirty="0">
                <a:latin typeface="Raleway" panose="020B0503030101060003"/>
                <a:cs typeface="Times New Roman" pitchFamily="18" charset="0"/>
              </a:rPr>
              <a:t>Los delitos electorales se persiguen de </a:t>
            </a:r>
            <a:r>
              <a:rPr lang="es-MX" sz="1400" b="1" dirty="0">
                <a:latin typeface="Raleway" panose="020B0503030101060003"/>
                <a:cs typeface="Times New Roman" pitchFamily="18" charset="0"/>
              </a:rPr>
              <a:t>oficio. </a:t>
            </a:r>
            <a:r>
              <a:rPr lang="es-MX" sz="1400" dirty="0">
                <a:latin typeface="Raleway" panose="020B0503030101060003"/>
                <a:cs typeface="Times New Roman" pitchFamily="18" charset="0"/>
              </a:rPr>
              <a:t> </a:t>
            </a:r>
            <a:endParaRPr lang="es-MX" sz="1400" dirty="0">
              <a:latin typeface="Raleway" panose="020B0503030101060003"/>
            </a:endParaRPr>
          </a:p>
          <a:p>
            <a:pPr lvl="0" indent="-144000" algn="just"/>
            <a:endParaRPr lang="es-MX" sz="1400" dirty="0">
              <a:latin typeface="Raleway" panose="020B0503030101060003"/>
            </a:endParaRPr>
          </a:p>
          <a:p>
            <a:pPr marL="198900" indent="-342900" algn="just">
              <a:buFont typeface="Arial" panose="020B0604020202020204" pitchFamily="34" charset="0"/>
              <a:buChar char="•"/>
            </a:pPr>
            <a:r>
              <a:rPr lang="es-MX" sz="1400" dirty="0">
                <a:latin typeface="Raleway" panose="020B0503030101060003"/>
                <a:cs typeface="Times New Roman" pitchFamily="18" charset="0"/>
              </a:rPr>
              <a:t>Cualquier persona que conozca de este delito puede acudir ante el agente del Ministerio Público. No es facultad exclusiva del afectado denunciar.</a:t>
            </a:r>
          </a:p>
        </p:txBody>
      </p:sp>
      <p:sp>
        <p:nvSpPr>
          <p:cNvPr id="6" name="Rectángulo 5">
            <a:extLst>
              <a:ext uri="{FF2B5EF4-FFF2-40B4-BE49-F238E27FC236}">
                <a16:creationId xmlns:a16="http://schemas.microsoft.com/office/drawing/2014/main" xmlns="" id="{7AB168FB-EAEF-4426-8146-63E8C8A16033}"/>
              </a:ext>
            </a:extLst>
          </p:cNvPr>
          <p:cNvSpPr/>
          <p:nvPr/>
        </p:nvSpPr>
        <p:spPr>
          <a:xfrm>
            <a:off x="945382" y="1664121"/>
            <a:ext cx="1261884" cy="369332"/>
          </a:xfrm>
          <a:prstGeom prst="rect">
            <a:avLst/>
          </a:prstGeom>
        </p:spPr>
        <p:txBody>
          <a:bodyPr wrap="none">
            <a:spAutoFit/>
          </a:bodyPr>
          <a:lstStyle/>
          <a:p>
            <a:pPr lvl="0"/>
            <a:r>
              <a:rPr lang="es-MX" b="1" dirty="0">
                <a:latin typeface="Raleway" panose="020B0503030101060003"/>
                <a:cs typeface="Times New Roman" pitchFamily="18" charset="0"/>
              </a:rPr>
              <a:t>DE OFICIO</a:t>
            </a:r>
            <a:endParaRPr lang="es-MX" dirty="0">
              <a:latin typeface="Raleway" panose="020B0503030101060003"/>
            </a:endParaRPr>
          </a:p>
        </p:txBody>
      </p:sp>
      <p:sp>
        <p:nvSpPr>
          <p:cNvPr id="7" name="Rectángulo 6">
            <a:extLst>
              <a:ext uri="{FF2B5EF4-FFF2-40B4-BE49-F238E27FC236}">
                <a16:creationId xmlns:a16="http://schemas.microsoft.com/office/drawing/2014/main" xmlns="" id="{579A84A4-A2AE-4790-ADD4-3286843F4B80}"/>
              </a:ext>
            </a:extLst>
          </p:cNvPr>
          <p:cNvSpPr/>
          <p:nvPr/>
        </p:nvSpPr>
        <p:spPr>
          <a:xfrm>
            <a:off x="3218688" y="2365965"/>
            <a:ext cx="2889504" cy="2800767"/>
          </a:xfrm>
          <a:prstGeom prst="rect">
            <a:avLst/>
          </a:prstGeom>
        </p:spPr>
        <p:txBody>
          <a:bodyPr wrap="square">
            <a:spAutoFit/>
          </a:bodyPr>
          <a:lstStyle/>
          <a:p>
            <a:pPr marL="141750" lvl="0" indent="-285750" algn="just">
              <a:buFont typeface="Arial" panose="020B0604020202020204" pitchFamily="34" charset="0"/>
              <a:buChar char="•"/>
            </a:pPr>
            <a:r>
              <a:rPr lang="es-ES" sz="1400" dirty="0">
                <a:latin typeface="Raleway" panose="020B0503030101060003"/>
                <a:cs typeface="Times New Roman" pitchFamily="18" charset="0"/>
              </a:rPr>
              <a:t>Los delitos electorales no son delitos graves. </a:t>
            </a:r>
            <a:endParaRPr lang="es-MX" sz="1400" dirty="0">
              <a:latin typeface="Raleway" panose="020B0503030101060003"/>
              <a:cs typeface="Times New Roman" pitchFamily="18" charset="0"/>
            </a:endParaRPr>
          </a:p>
          <a:p>
            <a:pPr marL="141750" lvl="0" indent="-285750" algn="just">
              <a:buFont typeface="Arial" panose="020B0604020202020204" pitchFamily="34" charset="0"/>
              <a:buChar char="•"/>
            </a:pPr>
            <a:endParaRPr lang="es-MX" sz="1400" dirty="0">
              <a:latin typeface="Raleway" panose="020B0503030101060003"/>
              <a:cs typeface="Times New Roman" pitchFamily="18" charset="0"/>
            </a:endParaRPr>
          </a:p>
          <a:p>
            <a:pPr marL="141750" lvl="0" indent="-285750" algn="just">
              <a:buFont typeface="Arial" panose="020B0604020202020204" pitchFamily="34" charset="0"/>
              <a:buChar char="•"/>
            </a:pPr>
            <a:r>
              <a:rPr lang="es-ES" sz="1400" dirty="0">
                <a:latin typeface="Raleway" panose="020B0503030101060003"/>
                <a:cs typeface="Times New Roman" pitchFamily="18" charset="0"/>
              </a:rPr>
              <a:t>La persona que haya incurrido podrá enfrentar el proceso en libertad </a:t>
            </a:r>
            <a:r>
              <a:rPr lang="es-ES" sz="1400" b="1" i="1" u="sng" dirty="0">
                <a:latin typeface="Raleway" panose="020B0503030101060003"/>
                <a:cs typeface="Times New Roman" pitchFamily="18" charset="0"/>
              </a:rPr>
              <a:t>salvo la excepción de Ley </a:t>
            </a:r>
            <a:r>
              <a:rPr lang="es-ES" sz="1400" dirty="0">
                <a:latin typeface="Raleway" panose="020B0503030101060003"/>
                <a:cs typeface="Times New Roman" pitchFamily="18" charset="0"/>
              </a:rPr>
              <a:t>señalada en el Artículo 19 Constitucional que nos dice que </a:t>
            </a:r>
            <a:r>
              <a:rPr lang="es-MX" sz="1400" b="1" dirty="0">
                <a:latin typeface="Raleway" panose="020B0503030101060003"/>
                <a:cs typeface="Times New Roman" pitchFamily="18" charset="0"/>
              </a:rPr>
              <a:t>cuando haya uso de programas sociales con fines electorales habrá </a:t>
            </a:r>
            <a:r>
              <a:rPr lang="es-MX" b="1" i="1" u="sng" dirty="0">
                <a:latin typeface="Raleway" panose="020B0503030101060003"/>
                <a:cs typeface="Times New Roman" pitchFamily="18" charset="0"/>
              </a:rPr>
              <a:t>Prisión preventiva oficiosa.</a:t>
            </a:r>
          </a:p>
        </p:txBody>
      </p:sp>
      <p:sp>
        <p:nvSpPr>
          <p:cNvPr id="8" name="Rectángulo 7">
            <a:extLst>
              <a:ext uri="{FF2B5EF4-FFF2-40B4-BE49-F238E27FC236}">
                <a16:creationId xmlns:a16="http://schemas.microsoft.com/office/drawing/2014/main" xmlns="" id="{9C61A199-D516-4EAB-A03A-B43954BF99A5}"/>
              </a:ext>
            </a:extLst>
          </p:cNvPr>
          <p:cNvSpPr/>
          <p:nvPr/>
        </p:nvSpPr>
        <p:spPr>
          <a:xfrm>
            <a:off x="3852137" y="1664121"/>
            <a:ext cx="1457963" cy="369332"/>
          </a:xfrm>
          <a:prstGeom prst="rect">
            <a:avLst/>
          </a:prstGeom>
        </p:spPr>
        <p:txBody>
          <a:bodyPr wrap="none">
            <a:spAutoFit/>
          </a:bodyPr>
          <a:lstStyle/>
          <a:p>
            <a:r>
              <a:rPr lang="es-ES" b="1" dirty="0">
                <a:latin typeface="Raleway" panose="020B0503030101060003"/>
                <a:cs typeface="Times New Roman" pitchFamily="18" charset="0"/>
              </a:rPr>
              <a:t>NO GRAVES </a:t>
            </a:r>
            <a:endParaRPr lang="es-MX" b="1" dirty="0">
              <a:latin typeface="Raleway" panose="020B0503030101060003"/>
              <a:cs typeface="Times New Roman" pitchFamily="18" charset="0"/>
            </a:endParaRPr>
          </a:p>
        </p:txBody>
      </p:sp>
      <p:sp>
        <p:nvSpPr>
          <p:cNvPr id="9" name="Rectángulo 8">
            <a:extLst>
              <a:ext uri="{FF2B5EF4-FFF2-40B4-BE49-F238E27FC236}">
                <a16:creationId xmlns:a16="http://schemas.microsoft.com/office/drawing/2014/main" xmlns="" id="{2DC3424E-8519-425C-98EA-FBC7D2C9F5D6}"/>
              </a:ext>
            </a:extLst>
          </p:cNvPr>
          <p:cNvSpPr/>
          <p:nvPr/>
        </p:nvSpPr>
        <p:spPr>
          <a:xfrm>
            <a:off x="6309255" y="2827630"/>
            <a:ext cx="2602992" cy="1815882"/>
          </a:xfrm>
          <a:prstGeom prst="rect">
            <a:avLst/>
          </a:prstGeom>
        </p:spPr>
        <p:txBody>
          <a:bodyPr wrap="square">
            <a:spAutoFit/>
          </a:bodyPr>
          <a:lstStyle/>
          <a:p>
            <a:pPr marL="141750" lvl="0" indent="-285750" algn="just">
              <a:buFont typeface="Arial" panose="020B0604020202020204" pitchFamily="34" charset="0"/>
              <a:buChar char="•"/>
            </a:pPr>
            <a:r>
              <a:rPr lang="es-ES" sz="1400" dirty="0">
                <a:latin typeface="Raleway" panose="020B0503030101060003"/>
                <a:cs typeface="Times New Roman" pitchFamily="18" charset="0"/>
              </a:rPr>
              <a:t>Los delitos electorales son dolosos.</a:t>
            </a:r>
            <a:endParaRPr lang="es-MX" sz="1400" dirty="0">
              <a:latin typeface="Raleway" panose="020B0503030101060003"/>
              <a:cs typeface="Times New Roman" pitchFamily="18" charset="0"/>
            </a:endParaRPr>
          </a:p>
          <a:p>
            <a:pPr marL="141750" lvl="0" indent="-285750" algn="just">
              <a:buFont typeface="Arial" panose="020B0604020202020204" pitchFamily="34" charset="0"/>
              <a:buChar char="•"/>
            </a:pPr>
            <a:endParaRPr lang="es-MX" sz="1400" dirty="0">
              <a:latin typeface="Raleway" panose="020B0503030101060003"/>
              <a:cs typeface="Times New Roman" pitchFamily="18" charset="0"/>
            </a:endParaRPr>
          </a:p>
          <a:p>
            <a:pPr marL="141750" lvl="0" indent="-285750" algn="just">
              <a:buFont typeface="Arial" panose="020B0604020202020204" pitchFamily="34" charset="0"/>
              <a:buChar char="•"/>
            </a:pPr>
            <a:r>
              <a:rPr lang="es-ES" sz="1400" dirty="0">
                <a:latin typeface="Raleway" panose="020B0503030101060003"/>
                <a:cs typeface="Times New Roman" pitchFamily="18" charset="0"/>
              </a:rPr>
              <a:t>El sujeto que lo comete tiene conocimiento de su  conducta ilícita y su consecuencia; </a:t>
            </a:r>
            <a:r>
              <a:rPr lang="es-ES" sz="1400" b="1" i="1" u="sng" dirty="0">
                <a:latin typeface="Raleway" panose="020B0503030101060003"/>
                <a:cs typeface="Times New Roman" pitchFamily="18" charset="0"/>
              </a:rPr>
              <a:t>aún así decide actuar. </a:t>
            </a:r>
            <a:endParaRPr lang="es-MX" sz="1400" b="1" i="1" u="sng" dirty="0">
              <a:latin typeface="Raleway" panose="020B0503030101060003"/>
              <a:cs typeface="Times New Roman" pitchFamily="18" charset="0"/>
            </a:endParaRPr>
          </a:p>
        </p:txBody>
      </p:sp>
      <p:sp>
        <p:nvSpPr>
          <p:cNvPr id="10" name="Rectángulo 9">
            <a:extLst>
              <a:ext uri="{FF2B5EF4-FFF2-40B4-BE49-F238E27FC236}">
                <a16:creationId xmlns:a16="http://schemas.microsoft.com/office/drawing/2014/main" xmlns="" id="{A798F6FC-AFEF-43E2-96FD-2104ED7EB62F}"/>
              </a:ext>
            </a:extLst>
          </p:cNvPr>
          <p:cNvSpPr/>
          <p:nvPr/>
        </p:nvSpPr>
        <p:spPr>
          <a:xfrm>
            <a:off x="6863561" y="1664121"/>
            <a:ext cx="1253869" cy="369332"/>
          </a:xfrm>
          <a:prstGeom prst="rect">
            <a:avLst/>
          </a:prstGeom>
        </p:spPr>
        <p:txBody>
          <a:bodyPr wrap="none">
            <a:spAutoFit/>
          </a:bodyPr>
          <a:lstStyle/>
          <a:p>
            <a:pPr lvl="0"/>
            <a:r>
              <a:rPr lang="es-ES" b="1" dirty="0">
                <a:latin typeface="Raleway" panose="020B0503030101060003"/>
                <a:cs typeface="Times New Roman" pitchFamily="18" charset="0"/>
              </a:rPr>
              <a:t>DOLOSOS</a:t>
            </a:r>
            <a:r>
              <a:rPr lang="es-ES" b="1" dirty="0">
                <a:latin typeface="Raleway" panose="020B0503030101060003" pitchFamily="34" charset="0"/>
                <a:cs typeface="Times New Roman" pitchFamily="18" charset="0"/>
              </a:rPr>
              <a:t> </a:t>
            </a:r>
            <a:endParaRPr lang="es-MX" b="1" dirty="0">
              <a:latin typeface="Raleway" panose="020B0503030101060003" pitchFamily="34" charset="0"/>
              <a:cs typeface="Times New Roman" pitchFamily="18" charset="0"/>
            </a:endParaRPr>
          </a:p>
        </p:txBody>
      </p:sp>
    </p:spTree>
    <p:extLst>
      <p:ext uri="{BB962C8B-B14F-4D97-AF65-F5344CB8AC3E}">
        <p14:creationId xmlns:p14="http://schemas.microsoft.com/office/powerpoint/2010/main" val="3567624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1745E94-E082-456F-825F-CA0E5AF934F5}"/>
              </a:ext>
            </a:extLst>
          </p:cNvPr>
          <p:cNvSpPr>
            <a:spLocks noGrp="1"/>
          </p:cNvSpPr>
          <p:nvPr>
            <p:ph idx="1"/>
          </p:nvPr>
        </p:nvSpPr>
        <p:spPr>
          <a:xfrm>
            <a:off x="642937" y="2528888"/>
            <a:ext cx="8501063" cy="2328862"/>
          </a:xfrm>
        </p:spPr>
        <p:txBody>
          <a:bodyPr/>
          <a:lstStyle/>
          <a:p>
            <a:pPr marL="0" indent="0">
              <a:buNone/>
            </a:pPr>
            <a:r>
              <a:rPr lang="es-MX" sz="8000" dirty="0"/>
              <a:t>RESPONSABILIDAD</a:t>
            </a:r>
          </a:p>
          <a:p>
            <a:pPr marL="0" indent="0" algn="ctr">
              <a:buNone/>
            </a:pPr>
            <a:r>
              <a:rPr lang="es-MX" sz="8000" dirty="0"/>
              <a:t>ELECTORAL</a:t>
            </a:r>
          </a:p>
        </p:txBody>
      </p:sp>
    </p:spTree>
    <p:extLst>
      <p:ext uri="{BB962C8B-B14F-4D97-AF65-F5344CB8AC3E}">
        <p14:creationId xmlns:p14="http://schemas.microsoft.com/office/powerpoint/2010/main" val="48410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8CF373-618B-4FC8-96A3-7741E0DE7E04}"/>
              </a:ext>
            </a:extLst>
          </p:cNvPr>
          <p:cNvSpPr>
            <a:spLocks noGrp="1"/>
          </p:cNvSpPr>
          <p:nvPr>
            <p:ph type="title"/>
          </p:nvPr>
        </p:nvSpPr>
        <p:spPr>
          <a:xfrm>
            <a:off x="628650" y="798023"/>
            <a:ext cx="7886700" cy="798022"/>
          </a:xfrm>
          <a:solidFill>
            <a:schemeClr val="bg1">
              <a:lumMod val="65000"/>
            </a:schemeClr>
          </a:solidFill>
        </p:spPr>
        <p:txBody>
          <a:bodyPr/>
          <a:lstStyle/>
          <a:p>
            <a:pPr algn="ctr"/>
            <a:r>
              <a:rPr lang="es-MX" dirty="0"/>
              <a:t>INFRACCIONES ELECTORALES</a:t>
            </a:r>
          </a:p>
        </p:txBody>
      </p:sp>
      <p:sp>
        <p:nvSpPr>
          <p:cNvPr id="4" name="Diagrama de flujo: proceso 3">
            <a:extLst>
              <a:ext uri="{FF2B5EF4-FFF2-40B4-BE49-F238E27FC236}">
                <a16:creationId xmlns:a16="http://schemas.microsoft.com/office/drawing/2014/main" xmlns="" id="{8D6C1EEB-F63C-4314-97BD-DE15C4B45514}"/>
              </a:ext>
            </a:extLst>
          </p:cNvPr>
          <p:cNvSpPr/>
          <p:nvPr/>
        </p:nvSpPr>
        <p:spPr>
          <a:xfrm>
            <a:off x="628650" y="2366682"/>
            <a:ext cx="3943350" cy="369329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Difusión de Propaganda gubernamental</a:t>
            </a:r>
          </a:p>
        </p:txBody>
      </p:sp>
      <p:sp>
        <p:nvSpPr>
          <p:cNvPr id="5" name="Rectángulo 4">
            <a:extLst>
              <a:ext uri="{FF2B5EF4-FFF2-40B4-BE49-F238E27FC236}">
                <a16:creationId xmlns:a16="http://schemas.microsoft.com/office/drawing/2014/main" xmlns="" id="{22562361-0491-4F8D-85DA-A9F3DD0D1871}"/>
              </a:ext>
            </a:extLst>
          </p:cNvPr>
          <p:cNvSpPr/>
          <p:nvPr/>
        </p:nvSpPr>
        <p:spPr>
          <a:xfrm>
            <a:off x="4988859" y="2366682"/>
            <a:ext cx="3943350" cy="369329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Programas Sociales en Eventos Masivos</a:t>
            </a:r>
          </a:p>
        </p:txBody>
      </p:sp>
    </p:spTree>
    <p:extLst>
      <p:ext uri="{BB962C8B-B14F-4D97-AF65-F5344CB8AC3E}">
        <p14:creationId xmlns:p14="http://schemas.microsoft.com/office/powerpoint/2010/main" val="1934340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501331-D831-4C2C-91FC-DCB688D7A50B}"/>
              </a:ext>
            </a:extLst>
          </p:cNvPr>
          <p:cNvSpPr>
            <a:spLocks noGrp="1"/>
          </p:cNvSpPr>
          <p:nvPr>
            <p:ph type="title"/>
          </p:nvPr>
        </p:nvSpPr>
        <p:spPr>
          <a:xfrm>
            <a:off x="0" y="681037"/>
            <a:ext cx="9144000" cy="1009652"/>
          </a:xfrm>
        </p:spPr>
        <p:txBody>
          <a:bodyPr/>
          <a:lstStyle/>
          <a:p>
            <a:pPr algn="ctr"/>
            <a:r>
              <a:rPr lang="es-MX" sz="3600" dirty="0"/>
              <a:t>RESPONSABILIDAD ELECTORAL</a:t>
            </a:r>
            <a:br>
              <a:rPr lang="es-MX" sz="3600" dirty="0"/>
            </a:br>
            <a:r>
              <a:rPr lang="es-MX" sz="3600" dirty="0"/>
              <a:t>Difusión de Propaganda Gubernamental</a:t>
            </a:r>
          </a:p>
        </p:txBody>
      </p:sp>
      <p:sp>
        <p:nvSpPr>
          <p:cNvPr id="4" name="Rectángulo: esquinas diagonales redondeadas 3">
            <a:extLst>
              <a:ext uri="{FF2B5EF4-FFF2-40B4-BE49-F238E27FC236}">
                <a16:creationId xmlns:a16="http://schemas.microsoft.com/office/drawing/2014/main" xmlns="" id="{6C334A04-8BBB-47D5-BE03-64D29694EC93}"/>
              </a:ext>
            </a:extLst>
          </p:cNvPr>
          <p:cNvSpPr/>
          <p:nvPr/>
        </p:nvSpPr>
        <p:spPr>
          <a:xfrm>
            <a:off x="406400" y="1690689"/>
            <a:ext cx="4325257" cy="2733827"/>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Suspender a partir del inicio de campañas electorales y hasta la conclusión de la jornada electoral</a:t>
            </a:r>
          </a:p>
        </p:txBody>
      </p:sp>
      <p:sp>
        <p:nvSpPr>
          <p:cNvPr id="5" name="Rectángulo: una sola esquina redondeada 4">
            <a:extLst>
              <a:ext uri="{FF2B5EF4-FFF2-40B4-BE49-F238E27FC236}">
                <a16:creationId xmlns:a16="http://schemas.microsoft.com/office/drawing/2014/main" xmlns="" id="{FC0FA75A-3F18-4FB5-9411-4C5FA74D3E0D}"/>
              </a:ext>
            </a:extLst>
          </p:cNvPr>
          <p:cNvSpPr/>
          <p:nvPr/>
        </p:nvSpPr>
        <p:spPr>
          <a:xfrm>
            <a:off x="4876800" y="1690691"/>
            <a:ext cx="4136571" cy="2733826"/>
          </a:xfrm>
          <a:prstGeom prst="round1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Excepciones: Autoridades Electorales/ Servicios Educativos y de Salud/ Protección Civil </a:t>
            </a:r>
          </a:p>
          <a:p>
            <a:pPr algn="ctr"/>
            <a:r>
              <a:rPr lang="es-MX" sz="2800" dirty="0">
                <a:solidFill>
                  <a:schemeClr val="tx1"/>
                </a:solidFill>
              </a:rPr>
              <a:t>(emergencia)</a:t>
            </a:r>
          </a:p>
        </p:txBody>
      </p:sp>
      <p:sp>
        <p:nvSpPr>
          <p:cNvPr id="7" name="Rectángulo: esquinas diagonales redondeadas 6">
            <a:extLst>
              <a:ext uri="{FF2B5EF4-FFF2-40B4-BE49-F238E27FC236}">
                <a16:creationId xmlns:a16="http://schemas.microsoft.com/office/drawing/2014/main" xmlns="" id="{537CFFB5-2462-49F3-81B7-AFA44589CAC2}"/>
              </a:ext>
            </a:extLst>
          </p:cNvPr>
          <p:cNvSpPr/>
          <p:nvPr/>
        </p:nvSpPr>
        <p:spPr>
          <a:xfrm rot="10800000" flipV="1">
            <a:off x="420913" y="4513006"/>
            <a:ext cx="4325257" cy="221757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Fecha conforme a campañas electorales Locales:</a:t>
            </a:r>
          </a:p>
          <a:p>
            <a:pPr algn="ctr"/>
            <a:endParaRPr lang="es-MX" sz="1400" dirty="0">
              <a:solidFill>
                <a:schemeClr val="tx1"/>
              </a:solidFill>
            </a:endParaRPr>
          </a:p>
          <a:p>
            <a:pPr algn="ctr"/>
            <a:endParaRPr lang="es-MX" sz="2800" dirty="0">
              <a:solidFill>
                <a:schemeClr val="tx1"/>
              </a:solidFill>
            </a:endParaRPr>
          </a:p>
        </p:txBody>
      </p:sp>
      <p:sp>
        <p:nvSpPr>
          <p:cNvPr id="8" name="Rectángulo: esquinas diagonales redondeadas 7">
            <a:extLst>
              <a:ext uri="{FF2B5EF4-FFF2-40B4-BE49-F238E27FC236}">
                <a16:creationId xmlns:a16="http://schemas.microsoft.com/office/drawing/2014/main" xmlns="" id="{D63BCF42-2EC6-4B32-BC4B-28864093FAEB}"/>
              </a:ext>
            </a:extLst>
          </p:cNvPr>
          <p:cNvSpPr/>
          <p:nvPr/>
        </p:nvSpPr>
        <p:spPr>
          <a:xfrm>
            <a:off x="4876800" y="4513006"/>
            <a:ext cx="4136571" cy="2217578"/>
          </a:xfrm>
          <a:prstGeom prst="round2Diag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Suspensión desde precampañas del ámbito </a:t>
            </a:r>
          </a:p>
          <a:p>
            <a:pPr algn="ctr"/>
            <a:r>
              <a:rPr lang="es-MX" sz="2800" dirty="0">
                <a:solidFill>
                  <a:schemeClr val="tx1"/>
                </a:solidFill>
              </a:rPr>
              <a:t>Local </a:t>
            </a:r>
            <a:r>
              <a:rPr lang="es-MX" dirty="0">
                <a:solidFill>
                  <a:schemeClr val="tx1"/>
                </a:solidFill>
              </a:rPr>
              <a:t>( ejem. Coahuila y Tabasco)</a:t>
            </a:r>
            <a:endParaRPr lang="es-MX" sz="2800" dirty="0">
              <a:solidFill>
                <a:schemeClr val="tx1"/>
              </a:solidFill>
            </a:endParaRPr>
          </a:p>
        </p:txBody>
      </p:sp>
      <p:sp>
        <p:nvSpPr>
          <p:cNvPr id="9" name="Rectángulo: esquinas redondeadas 8">
            <a:extLst>
              <a:ext uri="{FF2B5EF4-FFF2-40B4-BE49-F238E27FC236}">
                <a16:creationId xmlns:a16="http://schemas.microsoft.com/office/drawing/2014/main" xmlns="" id="{5A9336AA-13B1-4F57-BE0A-653C236C9D39}"/>
              </a:ext>
            </a:extLst>
          </p:cNvPr>
          <p:cNvSpPr/>
          <p:nvPr/>
        </p:nvSpPr>
        <p:spPr>
          <a:xfrm>
            <a:off x="3863955" y="3735922"/>
            <a:ext cx="2067339" cy="122039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dirty="0">
                <a:solidFill>
                  <a:schemeClr val="tx1"/>
                </a:solidFill>
              </a:rPr>
              <a:t>Art. 41CPEUM</a:t>
            </a:r>
          </a:p>
          <a:p>
            <a:r>
              <a:rPr lang="es-MX" sz="2000" dirty="0">
                <a:solidFill>
                  <a:schemeClr val="tx1"/>
                </a:solidFill>
              </a:rPr>
              <a:t>Art. 449 LGIPE</a:t>
            </a:r>
          </a:p>
          <a:p>
            <a:r>
              <a:rPr lang="es-MX" sz="2000" dirty="0">
                <a:solidFill>
                  <a:schemeClr val="tx1"/>
                </a:solidFill>
              </a:rPr>
              <a:t>y Constituciones Locales</a:t>
            </a:r>
          </a:p>
        </p:txBody>
      </p:sp>
    </p:spTree>
    <p:extLst>
      <p:ext uri="{BB962C8B-B14F-4D97-AF65-F5344CB8AC3E}">
        <p14:creationId xmlns:p14="http://schemas.microsoft.com/office/powerpoint/2010/main" val="75915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6B7118-3BC0-49C3-818E-8FADEFFAA22E}"/>
              </a:ext>
            </a:extLst>
          </p:cNvPr>
          <p:cNvSpPr>
            <a:spLocks noGrp="1"/>
          </p:cNvSpPr>
          <p:nvPr>
            <p:ph type="title"/>
          </p:nvPr>
        </p:nvSpPr>
        <p:spPr>
          <a:xfrm>
            <a:off x="1085852" y="1001336"/>
            <a:ext cx="7886700" cy="502921"/>
          </a:xfrm>
        </p:spPr>
        <p:txBody>
          <a:bodyPr/>
          <a:lstStyle/>
          <a:p>
            <a:r>
              <a:rPr lang="es-MX" sz="2400" dirty="0">
                <a:latin typeface="Raleway" panose="020B0503030101060003" pitchFamily="34" charset="0"/>
              </a:rPr>
              <a:t>DELITOS ELECTORALES/ RESPONSABILIDADES</a:t>
            </a:r>
          </a:p>
        </p:txBody>
      </p:sp>
      <p:graphicFrame>
        <p:nvGraphicFramePr>
          <p:cNvPr id="4" name="Marcador de contenido 3">
            <a:extLst>
              <a:ext uri="{FF2B5EF4-FFF2-40B4-BE49-F238E27FC236}">
                <a16:creationId xmlns:a16="http://schemas.microsoft.com/office/drawing/2014/main" xmlns="" id="{78456B7F-8547-448B-8D49-CA07A3F86D46}"/>
              </a:ext>
            </a:extLst>
          </p:cNvPr>
          <p:cNvGraphicFramePr>
            <a:graphicFrameLocks noGrp="1"/>
          </p:cNvGraphicFramePr>
          <p:nvPr>
            <p:ph idx="1"/>
            <p:extLst>
              <p:ext uri="{D42A27DB-BD31-4B8C-83A1-F6EECF244321}">
                <p14:modId xmlns:p14="http://schemas.microsoft.com/office/powerpoint/2010/main" val="258758680"/>
              </p:ext>
            </p:extLst>
          </p:nvPr>
        </p:nvGraphicFramePr>
        <p:xfrm>
          <a:off x="0" y="1679259"/>
          <a:ext cx="9144000" cy="5087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7A1F7AB2-D78B-40A8-988B-A5981C729920}"/>
              </a:ext>
            </a:extLst>
          </p:cNvPr>
          <p:cNvSpPr txBox="1"/>
          <p:nvPr/>
        </p:nvSpPr>
        <p:spPr>
          <a:xfrm>
            <a:off x="1085852" y="2532185"/>
            <a:ext cx="1090246" cy="400110"/>
          </a:xfrm>
          <a:prstGeom prst="rect">
            <a:avLst/>
          </a:prstGeom>
          <a:noFill/>
        </p:spPr>
        <p:txBody>
          <a:bodyPr wrap="square" rtlCol="0">
            <a:spAutoFit/>
          </a:bodyPr>
          <a:lstStyle/>
          <a:p>
            <a:r>
              <a:rPr lang="es-MX" sz="2000" dirty="0">
                <a:latin typeface="Raleway" panose="020B0503030101060003" pitchFamily="34" charset="0"/>
              </a:rPr>
              <a:t>PENAL</a:t>
            </a:r>
          </a:p>
        </p:txBody>
      </p:sp>
      <p:sp>
        <p:nvSpPr>
          <p:cNvPr id="7" name="CuadroTexto 6">
            <a:extLst>
              <a:ext uri="{FF2B5EF4-FFF2-40B4-BE49-F238E27FC236}">
                <a16:creationId xmlns:a16="http://schemas.microsoft.com/office/drawing/2014/main" xmlns="" id="{E946B35B-AEAD-416B-A468-01704048B45B}"/>
              </a:ext>
            </a:extLst>
          </p:cNvPr>
          <p:cNvSpPr txBox="1"/>
          <p:nvPr/>
        </p:nvSpPr>
        <p:spPr>
          <a:xfrm>
            <a:off x="6846277" y="2532185"/>
            <a:ext cx="1669073" cy="461665"/>
          </a:xfrm>
          <a:prstGeom prst="rect">
            <a:avLst/>
          </a:prstGeom>
          <a:noFill/>
        </p:spPr>
        <p:txBody>
          <a:bodyPr wrap="square" rtlCol="0">
            <a:spAutoFit/>
          </a:bodyPr>
          <a:lstStyle/>
          <a:p>
            <a:r>
              <a:rPr lang="es-MX" sz="2400" dirty="0">
                <a:latin typeface="Raleway" panose="020B0503030101060003" pitchFamily="34" charset="0"/>
              </a:rPr>
              <a:t> ADMTVA</a:t>
            </a:r>
            <a:r>
              <a:rPr lang="es-MX" sz="2400" dirty="0"/>
              <a:t>.</a:t>
            </a:r>
          </a:p>
        </p:txBody>
      </p:sp>
      <p:sp>
        <p:nvSpPr>
          <p:cNvPr id="8" name="CuadroTexto 7">
            <a:extLst>
              <a:ext uri="{FF2B5EF4-FFF2-40B4-BE49-F238E27FC236}">
                <a16:creationId xmlns:a16="http://schemas.microsoft.com/office/drawing/2014/main" xmlns="" id="{73254722-05C5-48F3-A5C7-AC6F47A0DF12}"/>
              </a:ext>
            </a:extLst>
          </p:cNvPr>
          <p:cNvSpPr txBox="1"/>
          <p:nvPr/>
        </p:nvSpPr>
        <p:spPr>
          <a:xfrm>
            <a:off x="2919045" y="5961595"/>
            <a:ext cx="3305908" cy="461665"/>
          </a:xfrm>
          <a:prstGeom prst="rect">
            <a:avLst/>
          </a:prstGeom>
          <a:noFill/>
        </p:spPr>
        <p:txBody>
          <a:bodyPr wrap="square" rtlCol="0">
            <a:spAutoFit/>
          </a:bodyPr>
          <a:lstStyle/>
          <a:p>
            <a:pPr algn="ctr"/>
            <a:r>
              <a:rPr lang="es-MX" sz="2400" dirty="0">
                <a:latin typeface="Raleway" panose="020B0503030101060003" pitchFamily="34" charset="0"/>
              </a:rPr>
              <a:t>COEXISTEN</a:t>
            </a:r>
          </a:p>
        </p:txBody>
      </p:sp>
      <p:sp>
        <p:nvSpPr>
          <p:cNvPr id="11" name="CuadroTexto 10">
            <a:extLst>
              <a:ext uri="{FF2B5EF4-FFF2-40B4-BE49-F238E27FC236}">
                <a16:creationId xmlns:a16="http://schemas.microsoft.com/office/drawing/2014/main" xmlns="" id="{4E1D60E8-1300-4C11-A08A-1DE71DEBBE63}"/>
              </a:ext>
            </a:extLst>
          </p:cNvPr>
          <p:cNvSpPr txBox="1"/>
          <p:nvPr/>
        </p:nvSpPr>
        <p:spPr>
          <a:xfrm>
            <a:off x="3737463" y="2532185"/>
            <a:ext cx="1669073" cy="461665"/>
          </a:xfrm>
          <a:prstGeom prst="rect">
            <a:avLst/>
          </a:prstGeom>
          <a:noFill/>
        </p:spPr>
        <p:txBody>
          <a:bodyPr wrap="square" rtlCol="0">
            <a:spAutoFit/>
          </a:bodyPr>
          <a:lstStyle/>
          <a:p>
            <a:r>
              <a:rPr lang="es-MX" sz="2400" dirty="0"/>
              <a:t> </a:t>
            </a:r>
            <a:r>
              <a:rPr lang="es-MX" dirty="0">
                <a:latin typeface="Raleway" panose="020B0503030101060003" pitchFamily="34" charset="0"/>
              </a:rPr>
              <a:t>ELECTORAL</a:t>
            </a:r>
            <a:endParaRPr lang="es-MX" sz="2400" dirty="0">
              <a:latin typeface="Raleway" panose="020B0503030101060003" pitchFamily="34" charset="0"/>
            </a:endParaRPr>
          </a:p>
        </p:txBody>
      </p:sp>
    </p:spTree>
    <p:extLst>
      <p:ext uri="{BB962C8B-B14F-4D97-AF65-F5344CB8AC3E}">
        <p14:creationId xmlns:p14="http://schemas.microsoft.com/office/powerpoint/2010/main" val="83955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404883" y="1350883"/>
            <a:ext cx="7883469" cy="369332"/>
          </a:xfrm>
          <a:prstGeom prst="rect">
            <a:avLst/>
          </a:prstGeom>
          <a:noFill/>
        </p:spPr>
        <p:txBody>
          <a:bodyPr wrap="square" rtlCol="0">
            <a:spAutoFit/>
          </a:bodyPr>
          <a:lstStyle/>
          <a:p>
            <a:pPr algn="just"/>
            <a:r>
              <a:rPr lang="es-MX" kern="0" dirty="0">
                <a:solidFill>
                  <a:prstClr val="black"/>
                </a:solidFill>
                <a:latin typeface="Raleway"/>
              </a:rPr>
              <a:t>Mandató la expedición de Leyes Generales, entre las que se encuentran:</a:t>
            </a:r>
          </a:p>
        </p:txBody>
      </p:sp>
      <p:sp>
        <p:nvSpPr>
          <p:cNvPr id="10" name="Título 1">
            <a:extLst>
              <a:ext uri="{FF2B5EF4-FFF2-40B4-BE49-F238E27FC236}">
                <a16:creationId xmlns:a16="http://schemas.microsoft.com/office/drawing/2014/main" xmlns="" id="{4FBC7F4D-6DBE-4536-BCC3-6B7BA277B351}"/>
              </a:ext>
            </a:extLst>
          </p:cNvPr>
          <p:cNvSpPr txBox="1">
            <a:spLocks/>
          </p:cNvSpPr>
          <p:nvPr/>
        </p:nvSpPr>
        <p:spPr>
          <a:xfrm>
            <a:off x="404884" y="972279"/>
            <a:ext cx="7883469" cy="320909"/>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100" b="1">
                <a:latin typeface="Raleway" panose="020B0503030101060003"/>
                <a:ea typeface="+mj-ea"/>
                <a:cs typeface="Arial" panose="020B0604020202020204" pitchFamily="34" charset="0"/>
              </a:defRPr>
            </a:lvl1pPr>
          </a:lstStyle>
          <a:p>
            <a:r>
              <a:rPr lang="es-MX" sz="2400" dirty="0"/>
              <a:t>Reforma político-electoral de 10 de febrero 2014</a:t>
            </a:r>
          </a:p>
        </p:txBody>
      </p:sp>
      <p:sp>
        <p:nvSpPr>
          <p:cNvPr id="13" name="CuadroTexto 12"/>
          <p:cNvSpPr txBox="1"/>
          <p:nvPr/>
        </p:nvSpPr>
        <p:spPr>
          <a:xfrm>
            <a:off x="736508" y="2147241"/>
            <a:ext cx="3610111" cy="540022"/>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Ley General en Materia de Delitos Electorales</a:t>
            </a:r>
          </a:p>
        </p:txBody>
      </p:sp>
      <p:sp>
        <p:nvSpPr>
          <p:cNvPr id="14" name="27 CuadroTexto"/>
          <p:cNvSpPr txBox="1"/>
          <p:nvPr/>
        </p:nvSpPr>
        <p:spPr>
          <a:xfrm>
            <a:off x="736508" y="2707709"/>
            <a:ext cx="3610111" cy="2862322"/>
          </a:xfrm>
          <a:prstGeom prst="rect">
            <a:avLst/>
          </a:prstGeom>
          <a:noFill/>
          <a:ln w="28575">
            <a:solidFill>
              <a:srgbClr val="1B242D"/>
            </a:solidFill>
          </a:ln>
        </p:spPr>
        <p:txBody>
          <a:bodyPr wrap="square" rtlCol="0">
            <a:spAutoFit/>
          </a:bodyPr>
          <a:lstStyle/>
          <a:p>
            <a:pPr algn="just"/>
            <a:r>
              <a:rPr lang="es-MX" sz="2000" dirty="0">
                <a:latin typeface="Raleway" panose="020B0503030101060003"/>
              </a:rPr>
              <a:t>Establece los tipos penales, sus sanciones, la distribución de competencias y las formas de coordinación entre la Federación y las entidades federativas.</a:t>
            </a:r>
          </a:p>
          <a:p>
            <a:pPr algn="just"/>
            <a:endParaRPr lang="es-MX" sz="2400" kern="0" dirty="0">
              <a:solidFill>
                <a:prstClr val="black"/>
              </a:solidFill>
              <a:latin typeface="Raleway" panose="020B0503030101060003"/>
            </a:endParaRPr>
          </a:p>
          <a:p>
            <a:pPr algn="just"/>
            <a:endParaRPr lang="es-MX" kern="0" dirty="0">
              <a:solidFill>
                <a:prstClr val="black"/>
              </a:solidFill>
              <a:latin typeface="Raleway"/>
            </a:endParaRPr>
          </a:p>
          <a:p>
            <a:pPr algn="just"/>
            <a:endParaRPr lang="es-MX" kern="0" dirty="0">
              <a:solidFill>
                <a:prstClr val="black"/>
              </a:solidFill>
              <a:latin typeface="Raleway"/>
            </a:endParaRPr>
          </a:p>
        </p:txBody>
      </p:sp>
      <p:sp>
        <p:nvSpPr>
          <p:cNvPr id="15" name="CuadroTexto 14"/>
          <p:cNvSpPr txBox="1"/>
          <p:nvPr/>
        </p:nvSpPr>
        <p:spPr>
          <a:xfrm>
            <a:off x="4582451" y="2147241"/>
            <a:ext cx="4037527" cy="540022"/>
          </a:xfrm>
          <a:prstGeom prst="rect">
            <a:avLst/>
          </a:prstGeom>
          <a:solidFill>
            <a:srgbClr val="1B242D"/>
          </a:solidFill>
          <a:ln w="28575">
            <a:solidFill>
              <a:srgbClr val="1B242D"/>
            </a:solidFill>
          </a:ln>
        </p:spPr>
        <p:txBody>
          <a:bodyPr vert="horz" lIns="68580" tIns="34290" rIns="68580" bIns="34290" rtlCol="0" anchor="ctr">
            <a:noAutofit/>
          </a:bodyPr>
          <a:lstStyle>
            <a:defPPr lvl="0">
              <a:defRPr lang="en-US"/>
            </a:defPPr>
            <a:lvl1pPr algn="ctr" defTabSz="914377">
              <a:lnSpc>
                <a:spcPct val="90000"/>
              </a:lnSpc>
              <a:spcBef>
                <a:spcPct val="0"/>
              </a:spcBef>
              <a:buNone/>
              <a:defRPr sz="2800" b="1">
                <a:solidFill>
                  <a:schemeClr val="bg1"/>
                </a:solidFill>
                <a:latin typeface="Raleway" panose="020B0503030101060003"/>
                <a:ea typeface="+mj-ea"/>
                <a:cs typeface="+mj-cs"/>
              </a:defRPr>
            </a:lvl1pPr>
          </a:lstStyle>
          <a:p>
            <a:r>
              <a:rPr lang="es-MX" sz="2100" dirty="0"/>
              <a:t>Ley General de Instituciones y Procedimientos Electorales</a:t>
            </a:r>
          </a:p>
        </p:txBody>
      </p:sp>
      <p:sp>
        <p:nvSpPr>
          <p:cNvPr id="16" name="27 CuadroTexto"/>
          <p:cNvSpPr txBox="1"/>
          <p:nvPr/>
        </p:nvSpPr>
        <p:spPr>
          <a:xfrm>
            <a:off x="4582450" y="2687263"/>
            <a:ext cx="4037528" cy="2873864"/>
          </a:xfrm>
          <a:prstGeom prst="rect">
            <a:avLst/>
          </a:prstGeom>
          <a:noFill/>
          <a:ln w="28575">
            <a:solidFill>
              <a:srgbClr val="1B242D"/>
            </a:solidFill>
          </a:ln>
        </p:spPr>
        <p:txBody>
          <a:bodyPr wrap="square" rtlCol="0">
            <a:spAutoFit/>
          </a:bodyPr>
          <a:lstStyle/>
          <a:p>
            <a:pPr algn="just"/>
            <a:r>
              <a:rPr lang="es-MX" dirty="0">
                <a:latin typeface="Raleway" panose="020B0503030101060003"/>
              </a:rPr>
              <a:t>Establece las disposiciones aplicables en materia de instituciones y procedimientos electorales, la distribución de competencias entre la Federación y las entidades federativas en estas materias, así como la relación entre el Instituto Nacional Electoral y los Organismos Públicos Locales.</a:t>
            </a:r>
          </a:p>
          <a:p>
            <a:pPr algn="just"/>
            <a:endParaRPr lang="es-MX" sz="375" dirty="0">
              <a:latin typeface="Raleway" panose="020B0503030101060003"/>
            </a:endParaRPr>
          </a:p>
          <a:p>
            <a:pPr algn="just"/>
            <a:endParaRPr lang="es-MX" sz="375" dirty="0">
              <a:latin typeface="Raleway" panose="020B0503030101060003"/>
            </a:endParaRPr>
          </a:p>
          <a:p>
            <a:pPr algn="just"/>
            <a:endParaRPr lang="es-MX" sz="375" dirty="0">
              <a:latin typeface="Raleway" panose="020B0503030101060003"/>
            </a:endParaRPr>
          </a:p>
          <a:p>
            <a:pPr algn="just"/>
            <a:endParaRPr lang="es-MX" sz="375" dirty="0">
              <a:latin typeface="Raleway" panose="020B0503030101060003"/>
            </a:endParaRPr>
          </a:p>
          <a:p>
            <a:pPr algn="just"/>
            <a:endParaRPr lang="es-MX" sz="375" dirty="0">
              <a:latin typeface="Raleway" panose="020B0503030101060003"/>
            </a:endParaRPr>
          </a:p>
        </p:txBody>
      </p:sp>
    </p:spTree>
    <p:extLst>
      <p:ext uri="{BB962C8B-B14F-4D97-AF65-F5344CB8AC3E}">
        <p14:creationId xmlns:p14="http://schemas.microsoft.com/office/powerpoint/2010/main" val="2153725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3EE13D-80EE-46A3-B70C-E03731A8556B}"/>
              </a:ext>
            </a:extLst>
          </p:cNvPr>
          <p:cNvSpPr>
            <a:spLocks noGrp="1"/>
          </p:cNvSpPr>
          <p:nvPr>
            <p:ph type="title"/>
          </p:nvPr>
        </p:nvSpPr>
        <p:spPr>
          <a:xfrm>
            <a:off x="628650" y="681037"/>
            <a:ext cx="7886700" cy="1144588"/>
          </a:xfrm>
        </p:spPr>
        <p:txBody>
          <a:bodyPr/>
          <a:lstStyle/>
          <a:p>
            <a:pPr algn="ctr"/>
            <a:r>
              <a:rPr lang="es-MX" sz="3600" dirty="0"/>
              <a:t>RESPONSABILIDAD ELECTORAL</a:t>
            </a:r>
            <a:br>
              <a:rPr lang="es-MX" sz="3600" dirty="0"/>
            </a:br>
            <a:r>
              <a:rPr lang="es-MX" sz="3600" dirty="0"/>
              <a:t>Programas Sociales en Eventos Masivos</a:t>
            </a:r>
          </a:p>
        </p:txBody>
      </p:sp>
      <p:sp>
        <p:nvSpPr>
          <p:cNvPr id="6" name="Rectángulo 5">
            <a:extLst>
              <a:ext uri="{FF2B5EF4-FFF2-40B4-BE49-F238E27FC236}">
                <a16:creationId xmlns:a16="http://schemas.microsoft.com/office/drawing/2014/main" xmlns="" id="{5910A014-AED6-4B0D-B4BA-609766A8018E}"/>
              </a:ext>
            </a:extLst>
          </p:cNvPr>
          <p:cNvSpPr/>
          <p:nvPr/>
        </p:nvSpPr>
        <p:spPr>
          <a:xfrm>
            <a:off x="250724" y="1825625"/>
            <a:ext cx="8701548" cy="65210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dirty="0"/>
              <a:t>REESTRICCIONES A LA ENTREGA DE APOYOS</a:t>
            </a:r>
          </a:p>
        </p:txBody>
      </p:sp>
      <p:sp>
        <p:nvSpPr>
          <p:cNvPr id="7" name="Rectángulo 6">
            <a:extLst>
              <a:ext uri="{FF2B5EF4-FFF2-40B4-BE49-F238E27FC236}">
                <a16:creationId xmlns:a16="http://schemas.microsoft.com/office/drawing/2014/main" xmlns="" id="{0D5EE791-9003-4286-8E3B-B53D5BAC2020}"/>
              </a:ext>
            </a:extLst>
          </p:cNvPr>
          <p:cNvSpPr/>
          <p:nvPr/>
        </p:nvSpPr>
        <p:spPr>
          <a:xfrm>
            <a:off x="162590" y="2698955"/>
            <a:ext cx="2861188" cy="40115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La LGIPE no establece restricciones al respecto</a:t>
            </a:r>
          </a:p>
          <a:p>
            <a:pPr algn="ctr"/>
            <a:endParaRPr lang="es-MX" sz="2800" dirty="0">
              <a:solidFill>
                <a:schemeClr val="tx1"/>
              </a:solidFill>
            </a:endParaRPr>
          </a:p>
          <a:p>
            <a:pPr algn="ctr"/>
            <a:endParaRPr lang="es-MX" sz="2800" dirty="0">
              <a:solidFill>
                <a:schemeClr val="tx1"/>
              </a:solidFill>
            </a:endParaRPr>
          </a:p>
        </p:txBody>
      </p:sp>
      <p:sp>
        <p:nvSpPr>
          <p:cNvPr id="8" name="Rectángulo 7">
            <a:extLst>
              <a:ext uri="{FF2B5EF4-FFF2-40B4-BE49-F238E27FC236}">
                <a16:creationId xmlns:a16="http://schemas.microsoft.com/office/drawing/2014/main" xmlns="" id="{E608AD79-1025-4A63-884A-0D02FA57D139}"/>
              </a:ext>
            </a:extLst>
          </p:cNvPr>
          <p:cNvSpPr/>
          <p:nvPr/>
        </p:nvSpPr>
        <p:spPr>
          <a:xfrm>
            <a:off x="3170904" y="2698955"/>
            <a:ext cx="2861187" cy="401156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Tesis LXXXVIII/2016 TEPJF</a:t>
            </a:r>
          </a:p>
          <a:p>
            <a:pPr algn="ctr"/>
            <a:r>
              <a:rPr lang="es-MX" sz="2400" dirty="0">
                <a:solidFill>
                  <a:schemeClr val="tx1"/>
                </a:solidFill>
              </a:rPr>
              <a:t>Restricción General: Suspender entrega de apoyos en eventos masivos a partir del inicio de campañas </a:t>
            </a:r>
          </a:p>
        </p:txBody>
      </p:sp>
      <p:sp>
        <p:nvSpPr>
          <p:cNvPr id="9" name="Rectángulo 8">
            <a:extLst>
              <a:ext uri="{FF2B5EF4-FFF2-40B4-BE49-F238E27FC236}">
                <a16:creationId xmlns:a16="http://schemas.microsoft.com/office/drawing/2014/main" xmlns="" id="{11CA2373-FFC6-4BA7-9B7E-D969757D2460}"/>
              </a:ext>
            </a:extLst>
          </p:cNvPr>
          <p:cNvSpPr/>
          <p:nvPr/>
        </p:nvSpPr>
        <p:spPr>
          <a:xfrm>
            <a:off x="6179217" y="2698955"/>
            <a:ext cx="2610465" cy="40115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dirty="0">
              <a:solidFill>
                <a:schemeClr val="tx1"/>
              </a:solidFill>
            </a:endParaRPr>
          </a:p>
          <a:p>
            <a:pPr algn="ctr"/>
            <a:endParaRPr lang="es-MX" sz="2800" dirty="0">
              <a:solidFill>
                <a:schemeClr val="tx1"/>
              </a:solidFill>
            </a:endParaRPr>
          </a:p>
          <a:p>
            <a:pPr algn="ctr"/>
            <a:endParaRPr lang="es-MX" sz="2800" dirty="0">
              <a:solidFill>
                <a:schemeClr val="tx1"/>
              </a:solidFill>
            </a:endParaRPr>
          </a:p>
          <a:p>
            <a:pPr algn="ctr"/>
            <a:endParaRPr lang="es-MX" sz="2800" dirty="0">
              <a:solidFill>
                <a:schemeClr val="tx1"/>
              </a:solidFill>
            </a:endParaRPr>
          </a:p>
          <a:p>
            <a:pPr algn="ctr"/>
            <a:r>
              <a:rPr lang="es-MX" sz="2800" dirty="0">
                <a:solidFill>
                  <a:schemeClr val="tx1"/>
                </a:solidFill>
              </a:rPr>
              <a:t>Legislaciones locales con restricción:</a:t>
            </a:r>
          </a:p>
          <a:p>
            <a:pPr algn="ctr"/>
            <a:r>
              <a:rPr lang="es-MX" sz="2800" dirty="0">
                <a:solidFill>
                  <a:schemeClr val="tx1"/>
                </a:solidFill>
              </a:rPr>
              <a:t>Ejem; Coahuila, Gro. Edo. Mex. Michoacán, Nvo. León, Tlaxcala</a:t>
            </a:r>
          </a:p>
          <a:p>
            <a:pPr algn="ctr"/>
            <a:endParaRPr lang="es-MX" sz="2400" dirty="0">
              <a:solidFill>
                <a:schemeClr val="tx1"/>
              </a:solidFill>
            </a:endParaRPr>
          </a:p>
          <a:p>
            <a:pPr algn="ctr"/>
            <a:endParaRPr lang="es-MX" sz="2400" dirty="0">
              <a:solidFill>
                <a:schemeClr val="tx1"/>
              </a:solidFill>
            </a:endParaRPr>
          </a:p>
          <a:p>
            <a:pPr algn="ctr"/>
            <a:endParaRPr lang="es-MX" sz="2400" dirty="0">
              <a:solidFill>
                <a:schemeClr val="tx1"/>
              </a:solidFill>
            </a:endParaRPr>
          </a:p>
          <a:p>
            <a:pPr algn="ctr"/>
            <a:endParaRPr lang="es-MX" sz="2400" dirty="0">
              <a:solidFill>
                <a:schemeClr val="tx1"/>
              </a:solidFill>
            </a:endParaRPr>
          </a:p>
          <a:p>
            <a:pPr algn="ctr"/>
            <a:endParaRPr lang="es-MX" sz="2400" dirty="0">
              <a:solidFill>
                <a:schemeClr val="tx1"/>
              </a:solidFill>
            </a:endParaRPr>
          </a:p>
        </p:txBody>
      </p:sp>
    </p:spTree>
    <p:extLst>
      <p:ext uri="{BB962C8B-B14F-4D97-AF65-F5344CB8AC3E}">
        <p14:creationId xmlns:p14="http://schemas.microsoft.com/office/powerpoint/2010/main" val="3720936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05EDE65-81CE-477D-A4CE-A0D62B48C1B7}"/>
              </a:ext>
            </a:extLst>
          </p:cNvPr>
          <p:cNvSpPr>
            <a:spLocks noGrp="1"/>
          </p:cNvSpPr>
          <p:nvPr>
            <p:ph idx="1"/>
          </p:nvPr>
        </p:nvSpPr>
        <p:spPr>
          <a:xfrm>
            <a:off x="628650" y="2758966"/>
            <a:ext cx="7886700" cy="2333296"/>
          </a:xfrm>
        </p:spPr>
        <p:txBody>
          <a:bodyPr/>
          <a:lstStyle/>
          <a:p>
            <a:pPr marL="0" indent="0" algn="ctr">
              <a:buNone/>
            </a:pPr>
            <a:r>
              <a:rPr lang="es-MX" sz="8000" dirty="0"/>
              <a:t>SANCIÓN ADMINISTRATIVA</a:t>
            </a:r>
          </a:p>
        </p:txBody>
      </p:sp>
    </p:spTree>
    <p:extLst>
      <p:ext uri="{BB962C8B-B14F-4D97-AF65-F5344CB8AC3E}">
        <p14:creationId xmlns:p14="http://schemas.microsoft.com/office/powerpoint/2010/main" val="110537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4C5A9F-FC82-4C02-BD4D-9C347429E79E}"/>
              </a:ext>
            </a:extLst>
          </p:cNvPr>
          <p:cNvSpPr>
            <a:spLocks noGrp="1"/>
          </p:cNvSpPr>
          <p:nvPr>
            <p:ph type="title"/>
          </p:nvPr>
        </p:nvSpPr>
        <p:spPr>
          <a:xfrm>
            <a:off x="0" y="681037"/>
            <a:ext cx="9144000" cy="619729"/>
          </a:xfrm>
        </p:spPr>
        <p:txBody>
          <a:bodyPr/>
          <a:lstStyle/>
          <a:p>
            <a:pPr algn="ctr"/>
            <a:r>
              <a:rPr lang="es-MX" sz="3600" dirty="0"/>
              <a:t>NUEVO SISTEMA NACIONAL ANTICORRUPCIÓN</a:t>
            </a:r>
          </a:p>
        </p:txBody>
      </p:sp>
      <p:sp>
        <p:nvSpPr>
          <p:cNvPr id="4" name="Rectángulo 3">
            <a:extLst>
              <a:ext uri="{FF2B5EF4-FFF2-40B4-BE49-F238E27FC236}">
                <a16:creationId xmlns:a16="http://schemas.microsoft.com/office/drawing/2014/main" xmlns="" id="{A0D695F6-8895-43B4-821D-D64E87882E26}"/>
              </a:ext>
            </a:extLst>
          </p:cNvPr>
          <p:cNvSpPr/>
          <p:nvPr/>
        </p:nvSpPr>
        <p:spPr>
          <a:xfrm>
            <a:off x="116113" y="1300766"/>
            <a:ext cx="8926286" cy="61972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PRINCIPIOS QUE RIGEN EL SERVICIO PÚBLICO</a:t>
            </a:r>
          </a:p>
        </p:txBody>
      </p:sp>
      <p:sp>
        <p:nvSpPr>
          <p:cNvPr id="5" name="Rectángulo 4">
            <a:extLst>
              <a:ext uri="{FF2B5EF4-FFF2-40B4-BE49-F238E27FC236}">
                <a16:creationId xmlns:a16="http://schemas.microsoft.com/office/drawing/2014/main" xmlns="" id="{F7B08E2C-626C-471A-9672-253DE8C094B2}"/>
              </a:ext>
            </a:extLst>
          </p:cNvPr>
          <p:cNvSpPr/>
          <p:nvPr/>
        </p:nvSpPr>
        <p:spPr>
          <a:xfrm>
            <a:off x="116114" y="1920496"/>
            <a:ext cx="8926286" cy="6197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dirty="0">
                <a:solidFill>
                  <a:schemeClr val="tx1"/>
                </a:solidFill>
              </a:rPr>
              <a:t>LFRASP (Art. 7)        LGRA (Art. 7)      LGSNA (Art.5)</a:t>
            </a:r>
          </a:p>
        </p:txBody>
      </p:sp>
      <p:graphicFrame>
        <p:nvGraphicFramePr>
          <p:cNvPr id="3" name="Tabla 2">
            <a:extLst>
              <a:ext uri="{FF2B5EF4-FFF2-40B4-BE49-F238E27FC236}">
                <a16:creationId xmlns:a16="http://schemas.microsoft.com/office/drawing/2014/main" xmlns="" id="{86BCFFF5-DCB6-4F9C-91BC-BD12E4B74D30}"/>
              </a:ext>
            </a:extLst>
          </p:cNvPr>
          <p:cNvGraphicFramePr>
            <a:graphicFrameLocks noGrp="1"/>
          </p:cNvGraphicFramePr>
          <p:nvPr>
            <p:extLst>
              <p:ext uri="{D42A27DB-BD31-4B8C-83A1-F6EECF244321}">
                <p14:modId xmlns:p14="http://schemas.microsoft.com/office/powerpoint/2010/main" val="2235371477"/>
              </p:ext>
            </p:extLst>
          </p:nvPr>
        </p:nvGraphicFramePr>
        <p:xfrm>
          <a:off x="116114" y="2540223"/>
          <a:ext cx="8926286" cy="3975496"/>
        </p:xfrm>
        <a:graphic>
          <a:graphicData uri="http://schemas.openxmlformats.org/drawingml/2006/table">
            <a:tbl>
              <a:tblPr firstRow="1" bandRow="1">
                <a:tableStyleId>{5C22544A-7EE6-4342-B048-85BDC9FD1C3A}</a:tableStyleId>
              </a:tblPr>
              <a:tblGrid>
                <a:gridCol w="2291480">
                  <a:extLst>
                    <a:ext uri="{9D8B030D-6E8A-4147-A177-3AD203B41FA5}">
                      <a16:colId xmlns:a16="http://schemas.microsoft.com/office/drawing/2014/main" xmlns="" val="319219619"/>
                    </a:ext>
                  </a:extLst>
                </a:gridCol>
                <a:gridCol w="3057217">
                  <a:extLst>
                    <a:ext uri="{9D8B030D-6E8A-4147-A177-3AD203B41FA5}">
                      <a16:colId xmlns:a16="http://schemas.microsoft.com/office/drawing/2014/main" xmlns="" val="2674406152"/>
                    </a:ext>
                  </a:extLst>
                </a:gridCol>
                <a:gridCol w="3577589">
                  <a:extLst>
                    <a:ext uri="{9D8B030D-6E8A-4147-A177-3AD203B41FA5}">
                      <a16:colId xmlns:a16="http://schemas.microsoft.com/office/drawing/2014/main" xmlns="" val="372593521"/>
                    </a:ext>
                  </a:extLst>
                </a:gridCol>
              </a:tblGrid>
              <a:tr h="657337">
                <a:tc>
                  <a:txBody>
                    <a:bodyPr/>
                    <a:lstStyle/>
                    <a:p>
                      <a:r>
                        <a:rPr lang="es-MX" sz="2400" dirty="0">
                          <a:solidFill>
                            <a:schemeClr val="tx1"/>
                          </a:solidFill>
                        </a:rPr>
                        <a:t>1.- Legalidad</a:t>
                      </a:r>
                    </a:p>
                  </a:txBody>
                  <a:tcPr>
                    <a:solidFill>
                      <a:schemeClr val="bg1">
                        <a:lumMod val="85000"/>
                      </a:schemeClr>
                    </a:solidFill>
                  </a:tcPr>
                </a:tc>
                <a:tc>
                  <a:txBody>
                    <a:bodyPr/>
                    <a:lstStyle/>
                    <a:p>
                      <a:r>
                        <a:rPr lang="es-MX" sz="2400" dirty="0">
                          <a:solidFill>
                            <a:schemeClr val="tx1"/>
                          </a:solidFill>
                        </a:rPr>
                        <a:t>6.- Disciplina</a:t>
                      </a:r>
                    </a:p>
                  </a:txBody>
                  <a:tcPr>
                    <a:solidFill>
                      <a:schemeClr val="bg1">
                        <a:lumMod val="85000"/>
                      </a:schemeClr>
                    </a:solidFill>
                  </a:tcPr>
                </a:tc>
                <a:tc>
                  <a:txBody>
                    <a:bodyPr/>
                    <a:lstStyle/>
                    <a:p>
                      <a:r>
                        <a:rPr lang="es-MX" sz="2400" dirty="0">
                          <a:solidFill>
                            <a:schemeClr val="tx1"/>
                          </a:solidFill>
                        </a:rPr>
                        <a:t>12.- Equidad</a:t>
                      </a:r>
                    </a:p>
                  </a:txBody>
                  <a:tcPr>
                    <a:solidFill>
                      <a:schemeClr val="bg1">
                        <a:lumMod val="85000"/>
                      </a:schemeClr>
                    </a:solidFill>
                  </a:tcPr>
                </a:tc>
                <a:extLst>
                  <a:ext uri="{0D108BD9-81ED-4DB2-BD59-A6C34878D82A}">
                    <a16:rowId xmlns:a16="http://schemas.microsoft.com/office/drawing/2014/main" xmlns="" val="424132875"/>
                  </a:ext>
                </a:extLst>
              </a:tr>
              <a:tr h="557413">
                <a:tc>
                  <a:txBody>
                    <a:bodyPr/>
                    <a:lstStyle/>
                    <a:p>
                      <a:r>
                        <a:rPr lang="es-MX" sz="2400" dirty="0">
                          <a:solidFill>
                            <a:schemeClr val="tx1"/>
                          </a:solidFill>
                        </a:rPr>
                        <a:t>2.-Honradez</a:t>
                      </a:r>
                    </a:p>
                  </a:txBody>
                  <a:tcPr>
                    <a:solidFill>
                      <a:schemeClr val="bg1"/>
                    </a:solidFill>
                  </a:tcPr>
                </a:tc>
                <a:tc>
                  <a:txBody>
                    <a:bodyPr/>
                    <a:lstStyle/>
                    <a:p>
                      <a:r>
                        <a:rPr lang="es-MX" sz="2400" dirty="0">
                          <a:solidFill>
                            <a:schemeClr val="tx1"/>
                          </a:solidFill>
                        </a:rPr>
                        <a:t>7.- Objetividad</a:t>
                      </a:r>
                    </a:p>
                  </a:txBody>
                  <a:tcPr>
                    <a:solidFill>
                      <a:schemeClr val="bg1"/>
                    </a:solidFill>
                  </a:tcPr>
                </a:tc>
                <a:tc>
                  <a:txBody>
                    <a:bodyPr/>
                    <a:lstStyle/>
                    <a:p>
                      <a:r>
                        <a:rPr lang="es-MX" sz="2400" dirty="0">
                          <a:solidFill>
                            <a:schemeClr val="tx1"/>
                          </a:solidFill>
                        </a:rPr>
                        <a:t>13.- Transparencia</a:t>
                      </a:r>
                    </a:p>
                  </a:txBody>
                  <a:tcPr>
                    <a:solidFill>
                      <a:schemeClr val="bg1"/>
                    </a:solidFill>
                  </a:tcPr>
                </a:tc>
                <a:extLst>
                  <a:ext uri="{0D108BD9-81ED-4DB2-BD59-A6C34878D82A}">
                    <a16:rowId xmlns:a16="http://schemas.microsoft.com/office/drawing/2014/main" xmlns="" val="3302030138"/>
                  </a:ext>
                </a:extLst>
              </a:tr>
              <a:tr h="557413">
                <a:tc>
                  <a:txBody>
                    <a:bodyPr/>
                    <a:lstStyle/>
                    <a:p>
                      <a:r>
                        <a:rPr lang="es-MX" sz="2400" dirty="0">
                          <a:solidFill>
                            <a:schemeClr val="tx1"/>
                          </a:solidFill>
                        </a:rPr>
                        <a:t>3.-Lealdad</a:t>
                      </a:r>
                    </a:p>
                  </a:txBody>
                  <a:tcPr>
                    <a:solidFill>
                      <a:schemeClr val="bg1">
                        <a:lumMod val="85000"/>
                      </a:schemeClr>
                    </a:solidFill>
                  </a:tcPr>
                </a:tc>
                <a:tc>
                  <a:txBody>
                    <a:bodyPr/>
                    <a:lstStyle/>
                    <a:p>
                      <a:r>
                        <a:rPr lang="es-MX" sz="2400" dirty="0">
                          <a:solidFill>
                            <a:schemeClr val="tx1"/>
                          </a:solidFill>
                        </a:rPr>
                        <a:t>8.-Profesionalismo</a:t>
                      </a:r>
                    </a:p>
                  </a:txBody>
                  <a:tcPr>
                    <a:solidFill>
                      <a:schemeClr val="bg1">
                        <a:lumMod val="85000"/>
                      </a:schemeClr>
                    </a:solidFill>
                  </a:tcPr>
                </a:tc>
                <a:tc>
                  <a:txBody>
                    <a:bodyPr/>
                    <a:lstStyle/>
                    <a:p>
                      <a:r>
                        <a:rPr lang="es-MX" sz="2400" dirty="0">
                          <a:solidFill>
                            <a:schemeClr val="tx1"/>
                          </a:solidFill>
                        </a:rPr>
                        <a:t>14.- Economía</a:t>
                      </a:r>
                    </a:p>
                  </a:txBody>
                  <a:tcPr>
                    <a:solidFill>
                      <a:schemeClr val="bg1">
                        <a:lumMod val="85000"/>
                      </a:schemeClr>
                    </a:solidFill>
                  </a:tcPr>
                </a:tc>
                <a:extLst>
                  <a:ext uri="{0D108BD9-81ED-4DB2-BD59-A6C34878D82A}">
                    <a16:rowId xmlns:a16="http://schemas.microsoft.com/office/drawing/2014/main" xmlns="" val="888040246"/>
                  </a:ext>
                </a:extLst>
              </a:tr>
              <a:tr h="706507">
                <a:tc>
                  <a:txBody>
                    <a:bodyPr/>
                    <a:lstStyle/>
                    <a:p>
                      <a:r>
                        <a:rPr lang="es-MX" sz="2400" dirty="0">
                          <a:solidFill>
                            <a:schemeClr val="tx1"/>
                          </a:solidFill>
                        </a:rPr>
                        <a:t>4.-Imparcialidad</a:t>
                      </a:r>
                    </a:p>
                  </a:txBody>
                  <a:tcPr>
                    <a:solidFill>
                      <a:schemeClr val="bg1"/>
                    </a:solidFill>
                  </a:tcPr>
                </a:tc>
                <a:tc>
                  <a:txBody>
                    <a:bodyPr/>
                    <a:lstStyle/>
                    <a:p>
                      <a:r>
                        <a:rPr lang="es-MX" sz="2400" dirty="0">
                          <a:solidFill>
                            <a:schemeClr val="tx1"/>
                          </a:solidFill>
                        </a:rPr>
                        <a:t>9.- Integridad</a:t>
                      </a:r>
                    </a:p>
                  </a:txBody>
                  <a:tcPr>
                    <a:solidFill>
                      <a:schemeClr val="bg1"/>
                    </a:solidFill>
                  </a:tcPr>
                </a:tc>
                <a:tc>
                  <a:txBody>
                    <a:bodyPr/>
                    <a:lstStyle/>
                    <a:p>
                      <a:r>
                        <a:rPr lang="es-MX" sz="2400" dirty="0">
                          <a:solidFill>
                            <a:schemeClr val="tx1"/>
                          </a:solidFill>
                        </a:rPr>
                        <a:t>15.- Competencia por mérito</a:t>
                      </a:r>
                    </a:p>
                  </a:txBody>
                  <a:tcPr>
                    <a:solidFill>
                      <a:schemeClr val="bg1"/>
                    </a:solidFill>
                  </a:tcPr>
                </a:tc>
                <a:extLst>
                  <a:ext uri="{0D108BD9-81ED-4DB2-BD59-A6C34878D82A}">
                    <a16:rowId xmlns:a16="http://schemas.microsoft.com/office/drawing/2014/main" xmlns="" val="2536930327"/>
                  </a:ext>
                </a:extLst>
              </a:tr>
              <a:tr h="706507">
                <a:tc>
                  <a:txBody>
                    <a:bodyPr/>
                    <a:lstStyle/>
                    <a:p>
                      <a:r>
                        <a:rPr lang="es-MX" sz="2400" dirty="0">
                          <a:solidFill>
                            <a:schemeClr val="tx1"/>
                          </a:solidFill>
                        </a:rPr>
                        <a:t>5.- Eficiencia</a:t>
                      </a:r>
                    </a:p>
                  </a:txBody>
                  <a:tcPr>
                    <a:solidFill>
                      <a:schemeClr val="bg1">
                        <a:lumMod val="85000"/>
                      </a:schemeClr>
                    </a:solidFill>
                  </a:tcPr>
                </a:tc>
                <a:tc>
                  <a:txBody>
                    <a:bodyPr/>
                    <a:lstStyle/>
                    <a:p>
                      <a:r>
                        <a:rPr lang="es-MX" sz="2400" dirty="0">
                          <a:solidFill>
                            <a:schemeClr val="tx1"/>
                          </a:solidFill>
                        </a:rPr>
                        <a:t>10.- Rendición de Cuentas</a:t>
                      </a:r>
                    </a:p>
                  </a:txBody>
                  <a:tcPr>
                    <a:solidFill>
                      <a:schemeClr val="bg1">
                        <a:lumMod val="85000"/>
                      </a:schemeClr>
                    </a:solidFill>
                  </a:tcPr>
                </a:tc>
                <a:tc>
                  <a:txBody>
                    <a:bodyPr/>
                    <a:lstStyle/>
                    <a:p>
                      <a:endParaRPr lang="es-MX" sz="2400" dirty="0">
                        <a:solidFill>
                          <a:schemeClr val="tx1"/>
                        </a:solidFill>
                      </a:endParaRPr>
                    </a:p>
                  </a:txBody>
                  <a:tcPr>
                    <a:solidFill>
                      <a:schemeClr val="bg1">
                        <a:lumMod val="85000"/>
                      </a:schemeClr>
                    </a:solidFill>
                  </a:tcPr>
                </a:tc>
                <a:extLst>
                  <a:ext uri="{0D108BD9-81ED-4DB2-BD59-A6C34878D82A}">
                    <a16:rowId xmlns:a16="http://schemas.microsoft.com/office/drawing/2014/main" xmlns="" val="3363291594"/>
                  </a:ext>
                </a:extLst>
              </a:tr>
              <a:tr h="557413">
                <a:tc>
                  <a:txBody>
                    <a:bodyPr/>
                    <a:lstStyle/>
                    <a:p>
                      <a:endParaRPr lang="es-MX" sz="2400" dirty="0">
                        <a:solidFill>
                          <a:schemeClr val="tx1"/>
                        </a:solidFill>
                      </a:endParaRPr>
                    </a:p>
                  </a:txBody>
                  <a:tcPr>
                    <a:solidFill>
                      <a:schemeClr val="bg1">
                        <a:lumMod val="95000"/>
                      </a:schemeClr>
                    </a:solidFill>
                  </a:tcPr>
                </a:tc>
                <a:tc>
                  <a:txBody>
                    <a:bodyPr/>
                    <a:lstStyle/>
                    <a:p>
                      <a:r>
                        <a:rPr lang="es-MX" sz="2400" dirty="0">
                          <a:solidFill>
                            <a:schemeClr val="tx1"/>
                          </a:solidFill>
                        </a:rPr>
                        <a:t>11.- Eficacia</a:t>
                      </a:r>
                    </a:p>
                  </a:txBody>
                  <a:tcPr>
                    <a:solidFill>
                      <a:schemeClr val="bg1">
                        <a:lumMod val="95000"/>
                      </a:schemeClr>
                    </a:solidFill>
                  </a:tcPr>
                </a:tc>
                <a:tc>
                  <a:txBody>
                    <a:bodyPr/>
                    <a:lstStyle/>
                    <a:p>
                      <a:endParaRPr lang="es-MX" sz="2400" dirty="0">
                        <a:solidFill>
                          <a:schemeClr val="tx1"/>
                        </a:solidFill>
                      </a:endParaRPr>
                    </a:p>
                  </a:txBody>
                  <a:tcPr>
                    <a:solidFill>
                      <a:schemeClr val="bg1">
                        <a:lumMod val="95000"/>
                      </a:schemeClr>
                    </a:solidFill>
                  </a:tcPr>
                </a:tc>
                <a:extLst>
                  <a:ext uri="{0D108BD9-81ED-4DB2-BD59-A6C34878D82A}">
                    <a16:rowId xmlns:a16="http://schemas.microsoft.com/office/drawing/2014/main" xmlns="" val="1436350250"/>
                  </a:ext>
                </a:extLst>
              </a:tr>
            </a:tbl>
          </a:graphicData>
        </a:graphic>
      </p:graphicFrame>
    </p:spTree>
    <p:extLst>
      <p:ext uri="{BB962C8B-B14F-4D97-AF65-F5344CB8AC3E}">
        <p14:creationId xmlns:p14="http://schemas.microsoft.com/office/powerpoint/2010/main" val="1807786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xmlns="" id="{316437D0-BD5F-4685-B56D-6CEA70A31B17}"/>
              </a:ext>
            </a:extLst>
          </p:cNvPr>
          <p:cNvSpPr/>
          <p:nvPr/>
        </p:nvSpPr>
        <p:spPr>
          <a:xfrm>
            <a:off x="363071" y="793376"/>
            <a:ext cx="8431305" cy="94129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dirty="0">
                <a:solidFill>
                  <a:schemeClr val="tx1"/>
                </a:solidFill>
              </a:rPr>
              <a:t>FALTAS ADMINISTRATIVAS GRAVES (TFJA)</a:t>
            </a:r>
          </a:p>
        </p:txBody>
      </p:sp>
      <p:sp>
        <p:nvSpPr>
          <p:cNvPr id="8" name="Rectángulo: esquinas redondeadas 7">
            <a:extLst>
              <a:ext uri="{FF2B5EF4-FFF2-40B4-BE49-F238E27FC236}">
                <a16:creationId xmlns:a16="http://schemas.microsoft.com/office/drawing/2014/main" xmlns="" id="{2EBC08BA-393C-4683-9DD3-4A6195A7453A}"/>
              </a:ext>
            </a:extLst>
          </p:cNvPr>
          <p:cNvSpPr/>
          <p:nvPr/>
        </p:nvSpPr>
        <p:spPr>
          <a:xfrm>
            <a:off x="363071" y="1882588"/>
            <a:ext cx="5257800" cy="229944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Sanciones: Suspensión 30 a 80 días/Destitución/ Sanción económica/ Inhabilitación 1 a 20 años</a:t>
            </a:r>
          </a:p>
        </p:txBody>
      </p:sp>
      <p:sp>
        <p:nvSpPr>
          <p:cNvPr id="9" name="Rectángulo: esquinas redondeadas 8">
            <a:extLst>
              <a:ext uri="{FF2B5EF4-FFF2-40B4-BE49-F238E27FC236}">
                <a16:creationId xmlns:a16="http://schemas.microsoft.com/office/drawing/2014/main" xmlns="" id="{B56598EB-A2F4-4E27-A0DD-CAA494128BC0}"/>
              </a:ext>
            </a:extLst>
          </p:cNvPr>
          <p:cNvSpPr/>
          <p:nvPr/>
        </p:nvSpPr>
        <p:spPr>
          <a:xfrm>
            <a:off x="5876365" y="1896036"/>
            <a:ext cx="2783541" cy="228599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Peculado</a:t>
            </a:r>
          </a:p>
        </p:txBody>
      </p:sp>
      <p:sp>
        <p:nvSpPr>
          <p:cNvPr id="11" name="Rectángulo: esquinas redondeadas 10">
            <a:extLst>
              <a:ext uri="{FF2B5EF4-FFF2-40B4-BE49-F238E27FC236}">
                <a16:creationId xmlns:a16="http://schemas.microsoft.com/office/drawing/2014/main" xmlns="" id="{0FDE139F-CDC0-415C-B248-4CDE8EB7E9BD}"/>
              </a:ext>
            </a:extLst>
          </p:cNvPr>
          <p:cNvSpPr/>
          <p:nvPr/>
        </p:nvSpPr>
        <p:spPr>
          <a:xfrm>
            <a:off x="470647" y="4343400"/>
            <a:ext cx="2649071" cy="229944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Desvío de Recursos Públicos</a:t>
            </a:r>
          </a:p>
        </p:txBody>
      </p:sp>
      <p:sp>
        <p:nvSpPr>
          <p:cNvPr id="12" name="Rectángulo: esquinas redondeadas 11">
            <a:extLst>
              <a:ext uri="{FF2B5EF4-FFF2-40B4-BE49-F238E27FC236}">
                <a16:creationId xmlns:a16="http://schemas.microsoft.com/office/drawing/2014/main" xmlns="" id="{CF76F7F2-B0D8-4296-94FB-458DAAC2BB7E}"/>
              </a:ext>
            </a:extLst>
          </p:cNvPr>
          <p:cNvSpPr/>
          <p:nvPr/>
        </p:nvSpPr>
        <p:spPr>
          <a:xfrm>
            <a:off x="3228975" y="4343400"/>
            <a:ext cx="2928938" cy="229944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Encubrimiento</a:t>
            </a:r>
          </a:p>
        </p:txBody>
      </p:sp>
      <p:sp>
        <p:nvSpPr>
          <p:cNvPr id="13" name="Rectángulo: esquinas redondeadas 12">
            <a:extLst>
              <a:ext uri="{FF2B5EF4-FFF2-40B4-BE49-F238E27FC236}">
                <a16:creationId xmlns:a16="http://schemas.microsoft.com/office/drawing/2014/main" xmlns="" id="{00AC7BE9-2BFC-4FF8-9DF0-10F6D7F2B48B}"/>
              </a:ext>
            </a:extLst>
          </p:cNvPr>
          <p:cNvSpPr/>
          <p:nvPr/>
        </p:nvSpPr>
        <p:spPr>
          <a:xfrm>
            <a:off x="6310032" y="4350123"/>
            <a:ext cx="2484344" cy="229944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Desacato</a:t>
            </a:r>
          </a:p>
        </p:txBody>
      </p:sp>
    </p:spTree>
    <p:extLst>
      <p:ext uri="{BB962C8B-B14F-4D97-AF65-F5344CB8AC3E}">
        <p14:creationId xmlns:p14="http://schemas.microsoft.com/office/powerpoint/2010/main" val="2117768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F5320BE1-9554-4993-A545-35C8F955CD48}"/>
              </a:ext>
            </a:extLst>
          </p:cNvPr>
          <p:cNvSpPr/>
          <p:nvPr/>
        </p:nvSpPr>
        <p:spPr>
          <a:xfrm>
            <a:off x="449943" y="812800"/>
            <a:ext cx="8345714" cy="119017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solidFill>
                  <a:schemeClr val="tx1"/>
                </a:solidFill>
              </a:rPr>
              <a:t>Faltas Administrativas No graves (SFP)</a:t>
            </a:r>
          </a:p>
        </p:txBody>
      </p:sp>
      <p:sp>
        <p:nvSpPr>
          <p:cNvPr id="5" name="Rectángulo: esquinas redondeadas 4">
            <a:extLst>
              <a:ext uri="{FF2B5EF4-FFF2-40B4-BE49-F238E27FC236}">
                <a16:creationId xmlns:a16="http://schemas.microsoft.com/office/drawing/2014/main" xmlns="" id="{5C083AFA-FCF1-45DB-8425-D97342ED1EA9}"/>
              </a:ext>
            </a:extLst>
          </p:cNvPr>
          <p:cNvSpPr/>
          <p:nvPr/>
        </p:nvSpPr>
        <p:spPr>
          <a:xfrm>
            <a:off x="817418" y="2249714"/>
            <a:ext cx="7383153" cy="198845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Sanciones: Amonestación/ Suspensión 1 a 30 días/ Destitución/ Sanción económica/ inhabilitación 3 meses a 1 año</a:t>
            </a:r>
          </a:p>
        </p:txBody>
      </p:sp>
      <p:sp>
        <p:nvSpPr>
          <p:cNvPr id="6" name="Rectángulo: esquinas redondeadas 5">
            <a:extLst>
              <a:ext uri="{FF2B5EF4-FFF2-40B4-BE49-F238E27FC236}">
                <a16:creationId xmlns:a16="http://schemas.microsoft.com/office/drawing/2014/main" xmlns="" id="{573154A4-9DA3-4D03-8C13-EAF92EE11848}"/>
              </a:ext>
            </a:extLst>
          </p:cNvPr>
          <p:cNvSpPr/>
          <p:nvPr/>
        </p:nvSpPr>
        <p:spPr>
          <a:xfrm>
            <a:off x="101602" y="4484914"/>
            <a:ext cx="2669308" cy="220617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Denunciar faltas administrativas</a:t>
            </a:r>
          </a:p>
        </p:txBody>
      </p:sp>
      <p:sp>
        <p:nvSpPr>
          <p:cNvPr id="7" name="Rectángulo: esquinas redondeadas 6">
            <a:extLst>
              <a:ext uri="{FF2B5EF4-FFF2-40B4-BE49-F238E27FC236}">
                <a16:creationId xmlns:a16="http://schemas.microsoft.com/office/drawing/2014/main" xmlns="" id="{965394FB-142D-4370-8B77-018BF1028CC4}"/>
              </a:ext>
            </a:extLst>
          </p:cNvPr>
          <p:cNvSpPr/>
          <p:nvPr/>
        </p:nvSpPr>
        <p:spPr>
          <a:xfrm>
            <a:off x="2902859" y="4484914"/>
            <a:ext cx="3151577" cy="220617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Supervisar que los servidores públicos bajo su mando cumplan con la normatividad</a:t>
            </a:r>
          </a:p>
        </p:txBody>
      </p:sp>
      <p:sp>
        <p:nvSpPr>
          <p:cNvPr id="9" name="Rectángulo: esquinas redondeadas 8">
            <a:extLst>
              <a:ext uri="{FF2B5EF4-FFF2-40B4-BE49-F238E27FC236}">
                <a16:creationId xmlns:a16="http://schemas.microsoft.com/office/drawing/2014/main" xmlns="" id="{4899633D-D646-43FE-A115-3B7BE3CF45F9}"/>
              </a:ext>
            </a:extLst>
          </p:cNvPr>
          <p:cNvSpPr/>
          <p:nvPr/>
        </p:nvSpPr>
        <p:spPr>
          <a:xfrm>
            <a:off x="6241143" y="4484914"/>
            <a:ext cx="2801255" cy="220617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Cumplir con funciones encomendadas</a:t>
            </a:r>
          </a:p>
          <a:p>
            <a:pPr algn="ctr"/>
            <a:r>
              <a:rPr lang="es-MX" sz="2400" dirty="0">
                <a:solidFill>
                  <a:schemeClr val="tx1"/>
                </a:solidFill>
              </a:rPr>
              <a:t>Código de ética</a:t>
            </a:r>
          </a:p>
        </p:txBody>
      </p:sp>
    </p:spTree>
    <p:extLst>
      <p:ext uri="{BB962C8B-B14F-4D97-AF65-F5344CB8AC3E}">
        <p14:creationId xmlns:p14="http://schemas.microsoft.com/office/powerpoint/2010/main" val="1148490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8EE92FF-B24F-46C7-989A-3064558C99E9}"/>
              </a:ext>
            </a:extLst>
          </p:cNvPr>
          <p:cNvSpPr/>
          <p:nvPr/>
        </p:nvSpPr>
        <p:spPr>
          <a:xfrm>
            <a:off x="442209" y="1745341"/>
            <a:ext cx="8540885"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prstClr val="black"/>
                </a:solidFill>
                <a:latin typeface="Raleway" panose="020B0503030101060003" pitchFamily="34" charset="0"/>
              </a:rPr>
              <a:t>ACCIONES DE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prstClr val="black"/>
              </a:solidFill>
              <a:effectLst/>
              <a:uLnTx/>
              <a:uFillTx/>
              <a:latin typeface="Raleway" panose="020B05030301010600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BLINDAJE ELECTORAL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MX" sz="3200" b="1" dirty="0">
              <a:solidFill>
                <a:prstClr val="black"/>
              </a:solidFill>
              <a:latin typeface="Raleway" panose="020B05030301010600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3200" b="1" i="0" u="none" strike="noStrike" kern="1200" cap="none" spc="0" normalizeH="0" baseline="0" noProof="0" dirty="0">
              <a:ln>
                <a:noFill/>
              </a:ln>
              <a:solidFill>
                <a:prstClr val="black"/>
              </a:solidFill>
              <a:effectLst/>
              <a:uLnTx/>
              <a:uFillTx/>
              <a:latin typeface="Raleway" panose="020B0503030101060003" pitchFamily="34" charset="0"/>
              <a:ea typeface="+mn-ea"/>
              <a:cs typeface="+mn-cs"/>
            </a:endParaRPr>
          </a:p>
        </p:txBody>
      </p:sp>
      <p:pic>
        <p:nvPicPr>
          <p:cNvPr id="3" name="Gráfico 2" descr="Engranajes">
            <a:extLst>
              <a:ext uri="{FF2B5EF4-FFF2-40B4-BE49-F238E27FC236}">
                <a16:creationId xmlns:a16="http://schemas.microsoft.com/office/drawing/2014/main" xmlns="" id="{147E67D8-098C-487B-9E77-D82DC1464A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25449" y="3321063"/>
            <a:ext cx="2893101" cy="2893101"/>
          </a:xfrm>
          <a:prstGeom prst="rect">
            <a:avLst/>
          </a:prstGeom>
        </p:spPr>
      </p:pic>
    </p:spTree>
    <p:extLst>
      <p:ext uri="{BB962C8B-B14F-4D97-AF65-F5344CB8AC3E}">
        <p14:creationId xmlns:p14="http://schemas.microsoft.com/office/powerpoint/2010/main" val="1324170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B27619F-830B-470A-AE97-FB53857EA70A}"/>
              </a:ext>
            </a:extLst>
          </p:cNvPr>
          <p:cNvSpPr/>
          <p:nvPr/>
        </p:nvSpPr>
        <p:spPr>
          <a:xfrm>
            <a:off x="509441" y="982176"/>
            <a:ext cx="8125117" cy="5262979"/>
          </a:xfrm>
          <a:prstGeom prst="rect">
            <a:avLst/>
          </a:prstGeom>
        </p:spPr>
        <p:txBody>
          <a:bodyPr wrap="square">
            <a:spAutoFit/>
          </a:bodyPr>
          <a:lstStyle/>
          <a:p>
            <a:pPr algn="ctr"/>
            <a:r>
              <a:rPr lang="es-MX" sz="2400" b="1" dirty="0">
                <a:latin typeface="Raleway" panose="020B0503030101060003" pitchFamily="34" charset="0"/>
              </a:rPr>
              <a:t>LINEAMIENTOS BLINDAJE ELECTORAL</a:t>
            </a:r>
          </a:p>
          <a:p>
            <a:r>
              <a:rPr lang="es-MX" sz="2400" b="1" dirty="0">
                <a:latin typeface="Raleway" panose="020B0503030101060003" pitchFamily="34" charset="0"/>
              </a:rPr>
              <a:t> </a:t>
            </a:r>
            <a:endParaRPr lang="es-MX" sz="2400" dirty="0">
              <a:latin typeface="Raleway" panose="020B0503030101060003" pitchFamily="34" charset="0"/>
            </a:endParaRPr>
          </a:p>
          <a:p>
            <a:pPr algn="just"/>
            <a:r>
              <a:rPr lang="es-MX" sz="2400" dirty="0">
                <a:latin typeface="Raleway" panose="020B0503030101060003" pitchFamily="34" charset="0"/>
              </a:rPr>
              <a:t>Durante el periodo 2020-2021 tenemos proceso electoral federal y del ámbito local en las entidades de nuestro país. </a:t>
            </a:r>
          </a:p>
          <a:p>
            <a:pPr algn="just"/>
            <a:endParaRPr lang="es-MX" sz="2400" dirty="0">
              <a:latin typeface="Raleway" panose="020B0503030101060003" pitchFamily="34" charset="0"/>
            </a:endParaRPr>
          </a:p>
          <a:p>
            <a:pPr algn="just"/>
            <a:r>
              <a:rPr lang="es-MX" sz="2400" dirty="0">
                <a:latin typeface="Raleway" panose="020B0503030101060003" pitchFamily="34" charset="0"/>
              </a:rPr>
              <a:t>La Fiscalía Especializada en Delitos Electorales, en ejercicio de su facultad preventiva, y la Secretaría de la Función Pública con fecha 7 de enero del 2020 firmaron convenio de colaboración en materia de capacitación y emitieron los </a:t>
            </a:r>
            <a:r>
              <a:rPr lang="es-MX" sz="2400" b="1" dirty="0">
                <a:latin typeface="Raleway" panose="020B0503030101060003" pitchFamily="34" charset="0"/>
              </a:rPr>
              <a:t>“Lineamientos de Blindaje Electoral”</a:t>
            </a:r>
            <a:r>
              <a:rPr lang="es-MX" sz="2400" dirty="0">
                <a:latin typeface="Raleway" panose="020B0503030101060003" pitchFamily="34" charset="0"/>
              </a:rPr>
              <a:t>, que contienen seis acciones básicas sobre la actuación de las y los servidores públicos en el marco de los procesos electorales locales y Federal. </a:t>
            </a:r>
          </a:p>
        </p:txBody>
      </p:sp>
    </p:spTree>
    <p:extLst>
      <p:ext uri="{BB962C8B-B14F-4D97-AF65-F5344CB8AC3E}">
        <p14:creationId xmlns:p14="http://schemas.microsoft.com/office/powerpoint/2010/main" val="1082358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28EE92FF-B24F-46C7-989A-3064558C99E9}"/>
              </a:ext>
            </a:extLst>
          </p:cNvPr>
          <p:cNvSpPr/>
          <p:nvPr/>
        </p:nvSpPr>
        <p:spPr>
          <a:xfrm>
            <a:off x="442209" y="1745341"/>
            <a:ext cx="8540885" cy="2554545"/>
          </a:xfrm>
          <a:prstGeom prst="rect">
            <a:avLst/>
          </a:prstGeom>
        </p:spPr>
        <p:txBody>
          <a:bodyPr wrap="square">
            <a:spAutoFit/>
          </a:bodyPr>
          <a:lstStyle/>
          <a:p>
            <a:pPr algn="ctr"/>
            <a:r>
              <a:rPr lang="es-MX" sz="3200" b="1" dirty="0">
                <a:latin typeface="Raleway" panose="020B0503030101060003" pitchFamily="34" charset="0"/>
              </a:rPr>
              <a:t>Acción 1</a:t>
            </a:r>
          </a:p>
          <a:p>
            <a:pPr algn="ctr"/>
            <a:endParaRPr lang="es-MX" sz="3200" b="1" dirty="0">
              <a:latin typeface="Raleway" panose="020B0503030101060003" pitchFamily="34" charset="0"/>
            </a:endParaRPr>
          </a:p>
          <a:p>
            <a:pPr algn="just"/>
            <a:r>
              <a:rPr lang="es-MX" sz="3200" b="1" dirty="0">
                <a:latin typeface="Raleway" panose="020B0503030101060003" pitchFamily="34" charset="0"/>
              </a:rPr>
              <a:t>Difusión de mensajes sobre Blindaje Electoral a través del correo electrónico institucional.</a:t>
            </a:r>
          </a:p>
        </p:txBody>
      </p:sp>
    </p:spTree>
    <p:extLst>
      <p:ext uri="{BB962C8B-B14F-4D97-AF65-F5344CB8AC3E}">
        <p14:creationId xmlns:p14="http://schemas.microsoft.com/office/powerpoint/2010/main" val="3513046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42C2C3E-91AD-4B0B-B150-36DE223AF316}"/>
              </a:ext>
            </a:extLst>
          </p:cNvPr>
          <p:cNvSpPr/>
          <p:nvPr/>
        </p:nvSpPr>
        <p:spPr>
          <a:xfrm>
            <a:off x="584616" y="771195"/>
            <a:ext cx="8335967" cy="4401205"/>
          </a:xfrm>
          <a:prstGeom prst="rect">
            <a:avLst/>
          </a:prstGeom>
        </p:spPr>
        <p:txBody>
          <a:bodyPr wrap="square">
            <a:spAutoFit/>
          </a:bodyPr>
          <a:lstStyle/>
          <a:p>
            <a:pPr algn="just"/>
            <a:endParaRPr lang="es-MX" sz="4000" b="1" dirty="0"/>
          </a:p>
          <a:p>
            <a:pPr algn="ctr"/>
            <a:r>
              <a:rPr lang="es-MX" sz="4000" b="1" dirty="0"/>
              <a:t>Acción 2</a:t>
            </a:r>
          </a:p>
          <a:p>
            <a:pPr algn="just"/>
            <a:endParaRPr lang="es-MX" sz="4000" b="1" dirty="0"/>
          </a:p>
          <a:p>
            <a:pPr algn="just"/>
            <a:r>
              <a:rPr lang="es-MX" sz="3200" b="1" dirty="0">
                <a:latin typeface="Raleway" panose="020B0503030101060003" pitchFamily="34" charset="0"/>
              </a:rPr>
              <a:t>Difusión de mensajes sobre Blindaje Electoral, a través de la colocación de diversos diseños de protectores de pantalla en los escritorios de los equipos de cómputo institucionales.</a:t>
            </a:r>
          </a:p>
        </p:txBody>
      </p:sp>
    </p:spTree>
    <p:extLst>
      <p:ext uri="{BB962C8B-B14F-4D97-AF65-F5344CB8AC3E}">
        <p14:creationId xmlns:p14="http://schemas.microsoft.com/office/powerpoint/2010/main" val="263207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51F991-75F5-4681-B67C-4536D8091B04}"/>
              </a:ext>
            </a:extLst>
          </p:cNvPr>
          <p:cNvSpPr>
            <a:spLocks noGrp="1"/>
          </p:cNvSpPr>
          <p:nvPr>
            <p:ph type="title"/>
          </p:nvPr>
        </p:nvSpPr>
        <p:spPr>
          <a:xfrm>
            <a:off x="628650" y="1163781"/>
            <a:ext cx="7886700" cy="540328"/>
          </a:xfrm>
        </p:spPr>
        <p:txBody>
          <a:bodyPr/>
          <a:lstStyle/>
          <a:p>
            <a:r>
              <a:rPr lang="es-MX" sz="3600" dirty="0">
                <a:latin typeface="Raleway"/>
              </a:rPr>
              <a:t>Quiénes somos servidores públicos</a:t>
            </a:r>
          </a:p>
        </p:txBody>
      </p:sp>
      <p:sp>
        <p:nvSpPr>
          <p:cNvPr id="3" name="Marcador de contenido 2">
            <a:extLst>
              <a:ext uri="{FF2B5EF4-FFF2-40B4-BE49-F238E27FC236}">
                <a16:creationId xmlns:a16="http://schemas.microsoft.com/office/drawing/2014/main" xmlns="" id="{8C1E4F39-BDD4-4A0D-95F1-5E193726DA68}"/>
              </a:ext>
            </a:extLst>
          </p:cNvPr>
          <p:cNvSpPr>
            <a:spLocks noGrp="1"/>
          </p:cNvSpPr>
          <p:nvPr>
            <p:ph idx="1"/>
          </p:nvPr>
        </p:nvSpPr>
        <p:spPr>
          <a:xfrm>
            <a:off x="628650" y="1704109"/>
            <a:ext cx="7886700" cy="4142509"/>
          </a:xfrm>
        </p:spPr>
        <p:txBody>
          <a:bodyPr/>
          <a:lstStyle/>
          <a:p>
            <a:pPr algn="just"/>
            <a:endParaRPr lang="es-MX" dirty="0"/>
          </a:p>
          <a:p>
            <a:pPr algn="just"/>
            <a:r>
              <a:rPr lang="es-MX" sz="2400" dirty="0">
                <a:latin typeface="Raleway"/>
              </a:rPr>
              <a:t>Art. 3 fracción V LGMDE.</a:t>
            </a:r>
          </a:p>
          <a:p>
            <a:pPr marL="0" indent="0" algn="just">
              <a:buNone/>
            </a:pPr>
            <a:endParaRPr lang="es-MX" sz="2400" dirty="0">
              <a:latin typeface="Raleway"/>
            </a:endParaRPr>
          </a:p>
          <a:p>
            <a:pPr algn="just"/>
            <a:r>
              <a:rPr lang="es-MX" sz="2400" dirty="0">
                <a:latin typeface="Raleway"/>
              </a:rPr>
              <a:t>La persona que desempeñe un empleo, cargo o comisión de cualquier naturaleza en la administración pública centralizada, organismos descentralizados federales o locales, empresas de participación estatal mayoritaria federales o locales, etc.</a:t>
            </a:r>
          </a:p>
          <a:p>
            <a:pPr algn="just"/>
            <a:r>
              <a:rPr lang="es-MX" sz="2400" dirty="0">
                <a:latin typeface="Raleway"/>
              </a:rPr>
              <a:t>Funcionarios de la A.P. Federal, Estatal, Municipal o Delegacional </a:t>
            </a:r>
            <a:r>
              <a:rPr lang="es-MX" sz="1000" dirty="0">
                <a:latin typeface="Raleway"/>
              </a:rPr>
              <a:t>Art. 108 C.P.E.U.M.</a:t>
            </a:r>
          </a:p>
        </p:txBody>
      </p:sp>
    </p:spTree>
    <p:extLst>
      <p:ext uri="{BB962C8B-B14F-4D97-AF65-F5344CB8AC3E}">
        <p14:creationId xmlns:p14="http://schemas.microsoft.com/office/powerpoint/2010/main" val="1502840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9002A84-2E9F-4A39-AFAC-D3E98E1B3ABD}"/>
              </a:ext>
            </a:extLst>
          </p:cNvPr>
          <p:cNvSpPr/>
          <p:nvPr/>
        </p:nvSpPr>
        <p:spPr>
          <a:xfrm>
            <a:off x="1026668" y="1400305"/>
            <a:ext cx="7344383" cy="3785652"/>
          </a:xfrm>
          <a:prstGeom prst="rect">
            <a:avLst/>
          </a:prstGeom>
        </p:spPr>
        <p:txBody>
          <a:bodyPr wrap="square">
            <a:spAutoFit/>
          </a:bodyPr>
          <a:lstStyle/>
          <a:p>
            <a:pPr algn="ctr"/>
            <a:r>
              <a:rPr lang="es-MX" sz="4000" b="1" dirty="0">
                <a:latin typeface="Raleway" panose="020B0503030101060003" pitchFamily="34" charset="0"/>
              </a:rPr>
              <a:t>ACCIÓN 3</a:t>
            </a:r>
          </a:p>
          <a:p>
            <a:pPr algn="ctr"/>
            <a:endParaRPr lang="es-MX" sz="4000" b="1" dirty="0">
              <a:latin typeface="Raleway" panose="020B0503030101060003" pitchFamily="34" charset="0"/>
            </a:endParaRPr>
          </a:p>
          <a:p>
            <a:pPr algn="ctr"/>
            <a:r>
              <a:rPr lang="es-MX" sz="4000" b="1" dirty="0">
                <a:latin typeface="Raleway" panose="020B0503030101060003" pitchFamily="34" charset="0"/>
              </a:rPr>
              <a:t>Distribución y difusión de materiales alusivos al Blindaje Electoral, al interior de la dependencia</a:t>
            </a:r>
          </a:p>
        </p:txBody>
      </p:sp>
    </p:spTree>
    <p:extLst>
      <p:ext uri="{BB962C8B-B14F-4D97-AF65-F5344CB8AC3E}">
        <p14:creationId xmlns:p14="http://schemas.microsoft.com/office/powerpoint/2010/main" val="452102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718DE19-F4B5-455C-923E-8A4F80DC10EC}"/>
              </a:ext>
            </a:extLst>
          </p:cNvPr>
          <p:cNvSpPr/>
          <p:nvPr/>
        </p:nvSpPr>
        <p:spPr>
          <a:xfrm>
            <a:off x="149902" y="1282297"/>
            <a:ext cx="8844196" cy="3416320"/>
          </a:xfrm>
          <a:prstGeom prst="rect">
            <a:avLst/>
          </a:prstGeom>
        </p:spPr>
        <p:txBody>
          <a:bodyPr wrap="square">
            <a:spAutoFit/>
          </a:bodyPr>
          <a:lstStyle/>
          <a:p>
            <a:pPr algn="ctr"/>
            <a:r>
              <a:rPr lang="es-MX" sz="3600" b="1" dirty="0">
                <a:latin typeface="Raleway" panose="020B0503030101060003" pitchFamily="34" charset="0"/>
              </a:rPr>
              <a:t>Acción 4</a:t>
            </a:r>
          </a:p>
          <a:p>
            <a:pPr algn="just"/>
            <a:endParaRPr lang="es-MX" sz="3600" b="1" dirty="0">
              <a:latin typeface="Raleway" panose="020B0503030101060003" pitchFamily="34" charset="0"/>
            </a:endParaRPr>
          </a:p>
          <a:p>
            <a:pPr algn="just"/>
            <a:r>
              <a:rPr lang="es-MX" sz="3600" b="1" dirty="0">
                <a:latin typeface="Raleway" panose="020B0503030101060003" pitchFamily="34" charset="0"/>
              </a:rPr>
              <a:t>Inclusión de mensajes alusivos al Blindaje Electoral, en los recibos de pago de los servidores públicos de la dependencia.</a:t>
            </a:r>
          </a:p>
        </p:txBody>
      </p:sp>
    </p:spTree>
    <p:extLst>
      <p:ext uri="{BB962C8B-B14F-4D97-AF65-F5344CB8AC3E}">
        <p14:creationId xmlns:p14="http://schemas.microsoft.com/office/powerpoint/2010/main" val="1755752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809EB6CF-8BDF-448D-A166-74551773C5EA}"/>
              </a:ext>
            </a:extLst>
          </p:cNvPr>
          <p:cNvSpPr/>
          <p:nvPr/>
        </p:nvSpPr>
        <p:spPr>
          <a:xfrm>
            <a:off x="1060315" y="1025711"/>
            <a:ext cx="7373566" cy="707886"/>
          </a:xfrm>
          <a:prstGeom prst="rect">
            <a:avLst/>
          </a:prstGeom>
        </p:spPr>
        <p:txBody>
          <a:bodyPr wrap="square">
            <a:spAutoFit/>
          </a:bodyPr>
          <a:lstStyle/>
          <a:p>
            <a:pPr algn="ctr"/>
            <a:r>
              <a:rPr lang="es-MX" sz="4000" dirty="0">
                <a:latin typeface="Raleway" panose="020B0503030101060003" pitchFamily="34" charset="0"/>
              </a:rPr>
              <a:t>EJEMPLOS </a:t>
            </a:r>
          </a:p>
        </p:txBody>
      </p:sp>
      <p:sp>
        <p:nvSpPr>
          <p:cNvPr id="5" name="Rectángulo 4">
            <a:extLst>
              <a:ext uri="{FF2B5EF4-FFF2-40B4-BE49-F238E27FC236}">
                <a16:creationId xmlns:a16="http://schemas.microsoft.com/office/drawing/2014/main" xmlns="" id="{7DB698BE-65AE-4B43-84FF-A7109962992A}"/>
              </a:ext>
            </a:extLst>
          </p:cNvPr>
          <p:cNvSpPr/>
          <p:nvPr/>
        </p:nvSpPr>
        <p:spPr>
          <a:xfrm>
            <a:off x="217357" y="2018410"/>
            <a:ext cx="8709285" cy="4401205"/>
          </a:xfrm>
          <a:prstGeom prst="rect">
            <a:avLst/>
          </a:prstGeom>
        </p:spPr>
        <p:txBody>
          <a:bodyPr wrap="square">
            <a:spAutoFit/>
          </a:bodyPr>
          <a:lstStyle/>
          <a:p>
            <a:pPr algn="just"/>
            <a:r>
              <a:rPr lang="es-MX" sz="2000" dirty="0">
                <a:latin typeface="Raleway" panose="020B0503030101060003" pitchFamily="34" charset="0"/>
              </a:rPr>
              <a:t>1.- “Es delito electoral utilizar recursos públicos con fines electorales. No lo hagas y si eres testigo denuncia en la Fiscalía Electoral al 800-833-7233 y en www.fedenet.org.mx”.</a:t>
            </a:r>
          </a:p>
          <a:p>
            <a:pPr algn="just"/>
            <a:endParaRPr lang="es-MX" sz="2000" dirty="0">
              <a:latin typeface="Raleway" panose="020B0503030101060003" pitchFamily="34" charset="0"/>
            </a:endParaRPr>
          </a:p>
          <a:p>
            <a:pPr algn="just"/>
            <a:r>
              <a:rPr lang="es-MX" sz="2000" dirty="0">
                <a:latin typeface="Raleway" panose="020B0503030101060003" pitchFamily="34" charset="0"/>
              </a:rPr>
              <a:t>2.- “Es delito electoral condicionar programas gubernamentales o la prestación de un servicio público con fines político – electorales. No lo hagas y si eres testigo denuncia en la Fiscalía Electoral al 800-833-7233 y en www.fedenet.org.mx”.</a:t>
            </a:r>
          </a:p>
          <a:p>
            <a:pPr algn="just"/>
            <a:r>
              <a:rPr lang="es-MX" sz="2000" dirty="0">
                <a:latin typeface="Raleway" panose="020B0503030101060003" pitchFamily="34" charset="0"/>
              </a:rPr>
              <a:t> </a:t>
            </a:r>
          </a:p>
          <a:p>
            <a:pPr algn="just"/>
            <a:r>
              <a:rPr lang="es-MX" sz="2000" dirty="0">
                <a:latin typeface="Raleway" panose="020B0503030101060003" pitchFamily="34" charset="0"/>
              </a:rPr>
              <a:t>3.- “Es delito electoral coaccionar al personal subordinado, para que voten o se abstengan de votar por una opción política o para que asistan a un evento proselitista. No lo hagas y si eres víctima o testigo denuncia en la Fiscalía Electoral al 800-833-7233 y en </a:t>
            </a:r>
            <a:r>
              <a:rPr lang="es-MX" sz="2000" dirty="0">
                <a:latin typeface="Raleway" panose="020B0503030101060003" pitchFamily="34" charset="0"/>
                <a:hlinkClick r:id="rId2"/>
              </a:rPr>
              <a:t>www.fedenet.org.mx</a:t>
            </a:r>
            <a:r>
              <a:rPr lang="es-MX" sz="2000" dirty="0">
                <a:latin typeface="Raleway" panose="020B0503030101060003" pitchFamily="34" charset="0"/>
              </a:rPr>
              <a:t>”. </a:t>
            </a:r>
          </a:p>
          <a:p>
            <a:pPr algn="just"/>
            <a:r>
              <a:rPr lang="es-MX" sz="2000" dirty="0">
                <a:latin typeface="Raleway" panose="020B0503030101060003" pitchFamily="34" charset="0"/>
              </a:rPr>
              <a:t>                                                              </a:t>
            </a:r>
            <a:r>
              <a:rPr lang="es-MX" sz="1050" dirty="0">
                <a:latin typeface="Raleway" panose="020B0503030101060003" pitchFamily="34" charset="0"/>
              </a:rPr>
              <a:t>Art. 11 de la Ley  General en Materia de Delitos Electorales.</a:t>
            </a:r>
            <a:endParaRPr lang="es-MX" sz="2000" dirty="0">
              <a:latin typeface="Raleway" panose="020B0503030101060003" pitchFamily="34" charset="0"/>
            </a:endParaRPr>
          </a:p>
        </p:txBody>
      </p:sp>
    </p:spTree>
    <p:extLst>
      <p:ext uri="{BB962C8B-B14F-4D97-AF65-F5344CB8AC3E}">
        <p14:creationId xmlns:p14="http://schemas.microsoft.com/office/powerpoint/2010/main" val="28121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2362E29-48A5-402A-B4E3-67BDACA395B6}"/>
              </a:ext>
            </a:extLst>
          </p:cNvPr>
          <p:cNvSpPr/>
          <p:nvPr/>
        </p:nvSpPr>
        <p:spPr>
          <a:xfrm>
            <a:off x="861615" y="1186777"/>
            <a:ext cx="7996136" cy="3170099"/>
          </a:xfrm>
          <a:prstGeom prst="rect">
            <a:avLst/>
          </a:prstGeom>
        </p:spPr>
        <p:txBody>
          <a:bodyPr wrap="square">
            <a:spAutoFit/>
          </a:bodyPr>
          <a:lstStyle/>
          <a:p>
            <a:pPr algn="ctr"/>
            <a:r>
              <a:rPr lang="es-MX" sz="4000" b="1" dirty="0">
                <a:latin typeface="Raleway" panose="020B0503030101060003" pitchFamily="34" charset="0"/>
              </a:rPr>
              <a:t>Acción 5</a:t>
            </a:r>
          </a:p>
          <a:p>
            <a:pPr algn="ctr"/>
            <a:endParaRPr lang="es-MX" sz="4000" b="1" dirty="0">
              <a:latin typeface="Raleway" panose="020B0503030101060003" pitchFamily="34" charset="0"/>
            </a:endParaRPr>
          </a:p>
          <a:p>
            <a:pPr algn="ctr"/>
            <a:r>
              <a:rPr lang="es-MX" sz="4000" b="1" dirty="0">
                <a:latin typeface="Raleway" panose="020B0503030101060003" pitchFamily="34" charset="0"/>
              </a:rPr>
              <a:t>Capacitación a servidores públicos de la dependencia en materia de Blindaje Electoral </a:t>
            </a:r>
          </a:p>
        </p:txBody>
      </p:sp>
    </p:spTree>
    <p:extLst>
      <p:ext uri="{BB962C8B-B14F-4D97-AF65-F5344CB8AC3E}">
        <p14:creationId xmlns:p14="http://schemas.microsoft.com/office/powerpoint/2010/main" val="1481605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43A7307-B025-407D-8894-27B70882E6CC}"/>
              </a:ext>
            </a:extLst>
          </p:cNvPr>
          <p:cNvSpPr/>
          <p:nvPr/>
        </p:nvSpPr>
        <p:spPr>
          <a:xfrm>
            <a:off x="164892" y="941351"/>
            <a:ext cx="8424472" cy="400110"/>
          </a:xfrm>
          <a:prstGeom prst="rect">
            <a:avLst/>
          </a:prstGeom>
        </p:spPr>
        <p:txBody>
          <a:bodyPr wrap="square">
            <a:spAutoFit/>
          </a:bodyPr>
          <a:lstStyle/>
          <a:p>
            <a:pPr marL="342900" indent="-342900" algn="just">
              <a:buFont typeface="Arial" panose="020B0604020202020204" pitchFamily="34" charset="0"/>
              <a:buChar char="•"/>
            </a:pPr>
            <a:endParaRPr lang="es-MX" sz="2000" dirty="0">
              <a:latin typeface="Raleway" panose="020B0503030101060003" pitchFamily="34" charset="0"/>
            </a:endParaRPr>
          </a:p>
        </p:txBody>
      </p:sp>
      <p:sp>
        <p:nvSpPr>
          <p:cNvPr id="2" name="CuadroTexto 1">
            <a:extLst>
              <a:ext uri="{FF2B5EF4-FFF2-40B4-BE49-F238E27FC236}">
                <a16:creationId xmlns:a16="http://schemas.microsoft.com/office/drawing/2014/main" xmlns="" id="{34BA92A7-AA7D-4AF8-9763-FC4383124D08}"/>
              </a:ext>
            </a:extLst>
          </p:cNvPr>
          <p:cNvSpPr txBox="1"/>
          <p:nvPr/>
        </p:nvSpPr>
        <p:spPr>
          <a:xfrm>
            <a:off x="164892" y="941351"/>
            <a:ext cx="8814216" cy="3908762"/>
          </a:xfrm>
          <a:prstGeom prst="rect">
            <a:avLst/>
          </a:prstGeom>
          <a:noFill/>
        </p:spPr>
        <p:txBody>
          <a:bodyPr wrap="square" rtlCol="0">
            <a:spAutoFit/>
          </a:bodyPr>
          <a:lstStyle/>
          <a:p>
            <a:pPr algn="ctr"/>
            <a:endParaRPr lang="es-MX" sz="2400" dirty="0">
              <a:latin typeface="Raleway" panose="020B0503030101060003" pitchFamily="34" charset="0"/>
            </a:endParaRPr>
          </a:p>
          <a:p>
            <a:pPr algn="just"/>
            <a:r>
              <a:rPr lang="es-MX" sz="2400" dirty="0">
                <a:latin typeface="Raleway" panose="020B0503030101060003" pitchFamily="34" charset="0"/>
              </a:rPr>
              <a:t>                     </a:t>
            </a:r>
            <a:r>
              <a:rPr lang="es-MX" sz="3200" dirty="0">
                <a:latin typeface="Raleway" panose="020B0503030101060003" pitchFamily="34" charset="0"/>
              </a:rPr>
              <a:t>OPCIONES DE CAPACITACIÓN</a:t>
            </a:r>
          </a:p>
          <a:p>
            <a:pPr marL="285750" indent="-285750" algn="just">
              <a:buFont typeface="Arial" panose="020B0604020202020204" pitchFamily="34" charset="0"/>
              <a:buChar char="•"/>
            </a:pPr>
            <a:endParaRPr lang="es-MX" sz="2400" dirty="0">
              <a:latin typeface="Raleway" panose="020B0503030101060003" pitchFamily="34" charset="0"/>
            </a:endParaRPr>
          </a:p>
          <a:p>
            <a:pPr algn="just"/>
            <a:endParaRPr lang="es-MX" sz="2400" dirty="0">
              <a:latin typeface="Raleway" panose="020B0503030101060003" pitchFamily="34" charset="0"/>
            </a:endParaRPr>
          </a:p>
          <a:p>
            <a:pPr marL="285750" indent="-285750" algn="just">
              <a:buFont typeface="Arial" panose="020B0604020202020204" pitchFamily="34" charset="0"/>
              <a:buChar char="•"/>
            </a:pPr>
            <a:endParaRPr lang="es-MX" sz="2400" dirty="0">
              <a:latin typeface="Raleway" panose="020B0503030101060003" pitchFamily="34" charset="0"/>
            </a:endParaRPr>
          </a:p>
          <a:p>
            <a:pPr marL="285750" indent="-285750" algn="just">
              <a:buFont typeface="Arial" panose="020B0604020202020204" pitchFamily="34" charset="0"/>
              <a:buChar char="•"/>
            </a:pPr>
            <a:r>
              <a:rPr lang="es-MX" sz="2400" dirty="0">
                <a:latin typeface="Raleway" panose="020B0503030101060003" pitchFamily="34" charset="0"/>
              </a:rPr>
              <a:t>Replicar el contenido presentado previamente adicionando lineamientos estatales.</a:t>
            </a:r>
          </a:p>
          <a:p>
            <a:pPr algn="just"/>
            <a:endParaRPr lang="es-MX" sz="2400" dirty="0">
              <a:latin typeface="Raleway" panose="020B0503030101060003" pitchFamily="34" charset="0"/>
            </a:endParaRPr>
          </a:p>
          <a:p>
            <a:pPr marL="285750" indent="-285750" algn="just">
              <a:buFont typeface="Arial" panose="020B0604020202020204" pitchFamily="34" charset="0"/>
              <a:buChar char="•"/>
            </a:pPr>
            <a:r>
              <a:rPr lang="es-MX" sz="2400" dirty="0">
                <a:latin typeface="Raleway" panose="020B0503030101060003" pitchFamily="34" charset="0"/>
              </a:rPr>
              <a:t>Contactar a la Fiscalía Electoral o Fiscalías Electorales locales en caso de requerir capacitación adicional.</a:t>
            </a:r>
          </a:p>
        </p:txBody>
      </p:sp>
    </p:spTree>
    <p:extLst>
      <p:ext uri="{BB962C8B-B14F-4D97-AF65-F5344CB8AC3E}">
        <p14:creationId xmlns:p14="http://schemas.microsoft.com/office/powerpoint/2010/main" val="1620191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87FDDCA8-2D39-40FF-8FC5-37583A161423}"/>
              </a:ext>
            </a:extLst>
          </p:cNvPr>
          <p:cNvSpPr/>
          <p:nvPr/>
        </p:nvSpPr>
        <p:spPr>
          <a:xfrm>
            <a:off x="549613" y="1455163"/>
            <a:ext cx="8044774" cy="3785652"/>
          </a:xfrm>
          <a:prstGeom prst="rect">
            <a:avLst/>
          </a:prstGeom>
        </p:spPr>
        <p:txBody>
          <a:bodyPr wrap="square">
            <a:spAutoFit/>
          </a:bodyPr>
          <a:lstStyle/>
          <a:p>
            <a:pPr algn="ctr"/>
            <a:r>
              <a:rPr lang="es-MX" sz="4000" b="1" dirty="0">
                <a:latin typeface="Raleway" panose="020B0503030101060003" pitchFamily="34" charset="0"/>
              </a:rPr>
              <a:t>Acción 6</a:t>
            </a:r>
          </a:p>
          <a:p>
            <a:pPr algn="ctr"/>
            <a:endParaRPr lang="es-MX" sz="4000" b="1" dirty="0">
              <a:latin typeface="Raleway" panose="020B0503030101060003" pitchFamily="34" charset="0"/>
            </a:endParaRPr>
          </a:p>
          <a:p>
            <a:pPr algn="just"/>
            <a:r>
              <a:rPr lang="es-MX" sz="4000" b="1" dirty="0">
                <a:latin typeface="Raleway" panose="020B0503030101060003" pitchFamily="34" charset="0"/>
              </a:rPr>
              <a:t>Verificación y resguardo de inmuebles y vehículos, durante el fin de semana de la jornada electoral</a:t>
            </a:r>
          </a:p>
        </p:txBody>
      </p:sp>
    </p:spTree>
    <p:extLst>
      <p:ext uri="{BB962C8B-B14F-4D97-AF65-F5344CB8AC3E}">
        <p14:creationId xmlns:p14="http://schemas.microsoft.com/office/powerpoint/2010/main" val="59949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C6EDBE5-E87C-4CE6-87BD-2AD500D7422E}"/>
              </a:ext>
            </a:extLst>
          </p:cNvPr>
          <p:cNvSpPr/>
          <p:nvPr/>
        </p:nvSpPr>
        <p:spPr>
          <a:xfrm>
            <a:off x="107004" y="805218"/>
            <a:ext cx="8927814" cy="4431983"/>
          </a:xfrm>
          <a:prstGeom prst="rect">
            <a:avLst/>
          </a:prstGeom>
        </p:spPr>
        <p:txBody>
          <a:bodyPr wrap="square">
            <a:spAutoFit/>
          </a:bodyPr>
          <a:lstStyle/>
          <a:p>
            <a:pPr algn="ctr"/>
            <a:r>
              <a:rPr lang="es-MX" sz="2400" b="1" dirty="0">
                <a:latin typeface="Raleway" panose="020B0503030101060003" pitchFamily="34" charset="0"/>
                <a:cs typeface="Times New Roman" pitchFamily="18" charset="0"/>
              </a:rPr>
              <a:t>RECOMENDACIONES </a:t>
            </a:r>
            <a:r>
              <a:rPr lang="es-MX" sz="2400" b="1" dirty="0" smtClean="0">
                <a:latin typeface="Raleway" panose="020B0503030101060003" pitchFamily="34" charset="0"/>
                <a:cs typeface="Times New Roman" pitchFamily="18" charset="0"/>
              </a:rPr>
              <a:t>A </a:t>
            </a:r>
            <a:r>
              <a:rPr lang="es-MX" sz="2400" b="1" dirty="0">
                <a:latin typeface="Raleway" panose="020B0503030101060003" pitchFamily="34" charset="0"/>
                <a:cs typeface="Times New Roman" pitchFamily="18" charset="0"/>
              </a:rPr>
              <a:t>LAS PERSONAS COMISIONADAS DURANTE EL RESGUARDO DE VEHÍCULOS E </a:t>
            </a:r>
            <a:r>
              <a:rPr lang="es-MX" sz="2400" b="1" dirty="0" smtClean="0">
                <a:latin typeface="Raleway" panose="020B0503030101060003" pitchFamily="34" charset="0"/>
                <a:cs typeface="Times New Roman" pitchFamily="18" charset="0"/>
              </a:rPr>
              <a:t>INMUEBLES (CIBE)</a:t>
            </a:r>
            <a:endParaRPr lang="es-MX" sz="2400" b="1" dirty="0">
              <a:latin typeface="Raleway" panose="020B0503030101060003" pitchFamily="34" charset="0"/>
              <a:cs typeface="Times New Roman" pitchFamily="18" charset="0"/>
            </a:endParaRPr>
          </a:p>
          <a:p>
            <a:pPr algn="just"/>
            <a:endParaRPr lang="es-MX" dirty="0">
              <a:latin typeface="Raleway" panose="020B0503030101060003" pitchFamily="34" charset="0"/>
              <a:cs typeface="Times New Roman" pitchFamily="18" charset="0"/>
            </a:endParaRPr>
          </a:p>
          <a:p>
            <a:pPr algn="just"/>
            <a:endParaRPr lang="es-MX" dirty="0">
              <a:latin typeface="Raleway" panose="020B0503030101060003" pitchFamily="34" charset="0"/>
              <a:cs typeface="Times New Roman" pitchFamily="18" charset="0"/>
            </a:endParaRPr>
          </a:p>
          <a:p>
            <a:pPr lvl="0" algn="just"/>
            <a:r>
              <a:rPr lang="es-MX" b="1" dirty="0">
                <a:latin typeface="Raleway" panose="020B0503030101060003" pitchFamily="34" charset="0"/>
                <a:cs typeface="Times New Roman" pitchFamily="18" charset="0"/>
              </a:rPr>
              <a:t>1.</a:t>
            </a:r>
            <a:r>
              <a:rPr lang="es-MX" dirty="0">
                <a:latin typeface="Raleway" panose="020B0503030101060003" pitchFamily="34" charset="0"/>
                <a:cs typeface="Times New Roman" pitchFamily="18" charset="0"/>
              </a:rPr>
              <a:t> Iniciará actividades de resguardo </a:t>
            </a:r>
            <a:r>
              <a:rPr lang="es-MX" dirty="0" smtClean="0">
                <a:latin typeface="Raleway" panose="020B0503030101060003" pitchFamily="34" charset="0"/>
                <a:cs typeface="Times New Roman" pitchFamily="18" charset="0"/>
              </a:rPr>
              <a:t>al termino de la jornada laboral el día </a:t>
            </a:r>
            <a:r>
              <a:rPr lang="es-MX" dirty="0">
                <a:latin typeface="Raleway" panose="020B0503030101060003" pitchFamily="34" charset="0"/>
                <a:cs typeface="Times New Roman" pitchFamily="18" charset="0"/>
              </a:rPr>
              <a:t>4 </a:t>
            </a:r>
            <a:r>
              <a:rPr lang="es-MX" dirty="0" smtClean="0">
                <a:latin typeface="Raleway" panose="020B0503030101060003" pitchFamily="34" charset="0"/>
                <a:cs typeface="Times New Roman" pitchFamily="18" charset="0"/>
              </a:rPr>
              <a:t>de </a:t>
            </a:r>
            <a:r>
              <a:rPr lang="es-MX" dirty="0">
                <a:latin typeface="Raleway" panose="020B0503030101060003" pitchFamily="34" charset="0"/>
                <a:cs typeface="Times New Roman" pitchFamily="18" charset="0"/>
              </a:rPr>
              <a:t>junio de 2021, en el lugar previamente acordado con el </a:t>
            </a:r>
            <a:r>
              <a:rPr lang="es-MX" b="1" dirty="0">
                <a:latin typeface="Raleway" panose="020B0503030101060003" pitchFamily="34" charset="0"/>
                <a:cs typeface="Times New Roman" pitchFamily="18" charset="0"/>
              </a:rPr>
              <a:t>Enlace</a:t>
            </a:r>
            <a:r>
              <a:rPr lang="es-MX" dirty="0">
                <a:latin typeface="Raleway" panose="020B0503030101060003" pitchFamily="34" charset="0"/>
                <a:cs typeface="Times New Roman" pitchFamily="18" charset="0"/>
              </a:rPr>
              <a:t> que corresponda, a fin de realizar las diligencias.</a:t>
            </a:r>
          </a:p>
          <a:p>
            <a:pPr lvl="0" algn="just"/>
            <a:endParaRPr lang="es-MX" dirty="0">
              <a:latin typeface="Raleway" panose="020B0503030101060003" pitchFamily="34" charset="0"/>
              <a:cs typeface="Times New Roman" pitchFamily="18" charset="0"/>
            </a:endParaRPr>
          </a:p>
          <a:p>
            <a:pPr lvl="0" algn="just"/>
            <a:endParaRPr lang="es-MX" dirty="0">
              <a:latin typeface="Raleway" panose="020B0503030101060003" pitchFamily="34" charset="0"/>
              <a:cs typeface="Times New Roman" pitchFamily="18" charset="0"/>
            </a:endParaRPr>
          </a:p>
          <a:p>
            <a:pPr lvl="0" algn="just"/>
            <a:r>
              <a:rPr lang="es-MX" b="1" dirty="0">
                <a:latin typeface="Raleway" panose="020B0503030101060003" pitchFamily="34" charset="0"/>
                <a:cs typeface="Times New Roman" pitchFamily="18" charset="0"/>
              </a:rPr>
              <a:t>2.</a:t>
            </a:r>
            <a:r>
              <a:rPr lang="es-MX" dirty="0">
                <a:latin typeface="Raleway" panose="020B0503030101060003" pitchFamily="34" charset="0"/>
                <a:cs typeface="Times New Roman" pitchFamily="18" charset="0"/>
              </a:rPr>
              <a:t> Realizará la revisión del parque </a:t>
            </a:r>
            <a:r>
              <a:rPr lang="es-MX" dirty="0" smtClean="0">
                <a:latin typeface="Raleway" panose="020B0503030101060003" pitchFamily="34" charset="0"/>
                <a:cs typeface="Times New Roman" pitchFamily="18" charset="0"/>
              </a:rPr>
              <a:t>vehicular </a:t>
            </a:r>
            <a:r>
              <a:rPr lang="es-MX" dirty="0">
                <a:latin typeface="Raleway" panose="020B0503030101060003" pitchFamily="34" charset="0"/>
                <a:cs typeface="Times New Roman" pitchFamily="18" charset="0"/>
              </a:rPr>
              <a:t>con base en los listados que le sean </a:t>
            </a:r>
            <a:r>
              <a:rPr lang="es-MX" dirty="0" smtClean="0">
                <a:latin typeface="Raleway" panose="020B0503030101060003" pitchFamily="34" charset="0"/>
                <a:cs typeface="Times New Roman" pitchFamily="18" charset="0"/>
              </a:rPr>
              <a:t>proporcionados.</a:t>
            </a:r>
            <a:endParaRPr lang="es-MX" dirty="0">
              <a:latin typeface="Raleway" panose="020B0503030101060003" pitchFamily="34" charset="0"/>
              <a:cs typeface="Times New Roman" pitchFamily="18" charset="0"/>
            </a:endParaRPr>
          </a:p>
          <a:p>
            <a:pPr algn="just"/>
            <a:endParaRPr lang="es-MX" dirty="0">
              <a:latin typeface="Raleway" panose="020B0503030101060003" pitchFamily="34" charset="0"/>
              <a:cs typeface="Times New Roman" pitchFamily="18" charset="0"/>
            </a:endParaRPr>
          </a:p>
          <a:p>
            <a:pPr algn="just"/>
            <a:endParaRPr lang="es-MX" dirty="0">
              <a:latin typeface="Raleway" panose="020B0503030101060003" pitchFamily="34" charset="0"/>
              <a:cs typeface="Times New Roman" pitchFamily="18" charset="0"/>
            </a:endParaRPr>
          </a:p>
          <a:p>
            <a:pPr algn="just"/>
            <a:r>
              <a:rPr lang="es-MX" b="1" dirty="0">
                <a:latin typeface="Raleway" panose="020B0503030101060003" pitchFamily="34" charset="0"/>
                <a:cs typeface="Times New Roman" pitchFamily="18" charset="0"/>
              </a:rPr>
              <a:t>3.</a:t>
            </a:r>
            <a:r>
              <a:rPr lang="es-MX" dirty="0">
                <a:latin typeface="Raleway" panose="020B0503030101060003" pitchFamily="34" charset="0"/>
                <a:cs typeface="Times New Roman" pitchFamily="18" charset="0"/>
              </a:rPr>
              <a:t> Realizará una revisión física de los inmuebles en los que se desarrollen las actividades de la Administración Pública (Dependencias, Entidades, Órganos Desconcentrados y Descentralizados), a fin de verificar que al interior y exterior de los mismos no exista propaganda partidista, y que no sea utilizado como punto de reunión ciudadana con fines políticos o electorales</a:t>
            </a:r>
            <a:endParaRPr lang="es-MX" dirty="0">
              <a:latin typeface="Raleway" panose="020B0503030101060003" pitchFamily="34" charset="0"/>
            </a:endParaRPr>
          </a:p>
        </p:txBody>
      </p:sp>
    </p:spTree>
    <p:extLst>
      <p:ext uri="{BB962C8B-B14F-4D97-AF65-F5344CB8AC3E}">
        <p14:creationId xmlns:p14="http://schemas.microsoft.com/office/powerpoint/2010/main" val="912260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6AEB17F-B805-403D-85B8-1493397C9399}"/>
              </a:ext>
            </a:extLst>
          </p:cNvPr>
          <p:cNvSpPr/>
          <p:nvPr/>
        </p:nvSpPr>
        <p:spPr>
          <a:xfrm>
            <a:off x="149902" y="1023582"/>
            <a:ext cx="8994098" cy="3662541"/>
          </a:xfrm>
          <a:prstGeom prst="rect">
            <a:avLst/>
          </a:prstGeom>
        </p:spPr>
        <p:txBody>
          <a:bodyPr wrap="square">
            <a:spAutoFit/>
          </a:bodyPr>
          <a:lstStyle/>
          <a:p>
            <a:pPr algn="ctr"/>
            <a:r>
              <a:rPr lang="es-MX" sz="2400" b="1" dirty="0">
                <a:latin typeface="Raleway" panose="020B0503030101060003" pitchFamily="34" charset="0"/>
                <a:cs typeface="Times New Roman" pitchFamily="18" charset="0"/>
              </a:rPr>
              <a:t>Resguardo</a:t>
            </a:r>
            <a:endParaRPr lang="es-ES_tradnl" sz="2400" dirty="0">
              <a:latin typeface="Raleway" panose="020B0503030101060003" pitchFamily="34" charset="0"/>
              <a:cs typeface="Times New Roman" pitchFamily="18" charset="0"/>
            </a:endParaRPr>
          </a:p>
          <a:p>
            <a:pPr algn="just"/>
            <a:endParaRPr lang="es-ES_tradnl" sz="1400" dirty="0">
              <a:latin typeface="Raleway" panose="020B0503030101060003" pitchFamily="34" charset="0"/>
              <a:cs typeface="Times New Roman" pitchFamily="18" charset="0"/>
            </a:endParaRPr>
          </a:p>
          <a:p>
            <a:pPr algn="just"/>
            <a:endParaRPr lang="es-ES_tradnl" sz="1400" dirty="0">
              <a:latin typeface="Raleway" panose="020B0503030101060003" pitchFamily="34" charset="0"/>
              <a:cs typeface="Times New Roman" pitchFamily="18" charset="0"/>
            </a:endParaRPr>
          </a:p>
          <a:p>
            <a:pPr algn="just"/>
            <a:r>
              <a:rPr lang="es-ES_tradnl" dirty="0">
                <a:latin typeface="Raleway" panose="020B0503030101060003" pitchFamily="34" charset="0"/>
                <a:cs typeface="Times New Roman" pitchFamily="18" charset="0"/>
              </a:rPr>
              <a:t>4.- Con este esquema </a:t>
            </a:r>
            <a:r>
              <a:rPr lang="es-ES_tradnl" dirty="0" smtClean="0">
                <a:latin typeface="Raleway" panose="020B0503030101060003" pitchFamily="34" charset="0"/>
                <a:cs typeface="Times New Roman" pitchFamily="18" charset="0"/>
              </a:rPr>
              <a:t>deberán </a:t>
            </a:r>
            <a:r>
              <a:rPr lang="es-ES_tradnl" dirty="0">
                <a:latin typeface="Raleway" panose="020B0503030101060003" pitchFamily="34" charset="0"/>
                <a:cs typeface="Times New Roman" pitchFamily="18" charset="0"/>
              </a:rPr>
              <a:t>realizarán </a:t>
            </a:r>
            <a:r>
              <a:rPr lang="es-ES_tradnl" b="1" dirty="0">
                <a:latin typeface="Raleway" panose="020B0503030101060003" pitchFamily="34" charset="0"/>
                <a:cs typeface="Times New Roman" pitchFamily="18" charset="0"/>
              </a:rPr>
              <a:t>visitas</a:t>
            </a:r>
            <a:r>
              <a:rPr lang="es-ES_tradnl" dirty="0">
                <a:latin typeface="Raleway" panose="020B0503030101060003" pitchFamily="34" charset="0"/>
                <a:cs typeface="Times New Roman" pitchFamily="18" charset="0"/>
              </a:rPr>
              <a:t> a las instalaciones y lugares de resguardo de vehículos </a:t>
            </a:r>
            <a:r>
              <a:rPr lang="es-ES_tradnl" b="1" dirty="0">
                <a:latin typeface="Raleway" panose="020B0503030101060003" pitchFamily="34" charset="0"/>
                <a:cs typeface="Times New Roman" pitchFamily="18" charset="0"/>
              </a:rPr>
              <a:t>para verificar que no se hayan violado los sellos.</a:t>
            </a:r>
            <a:r>
              <a:rPr lang="es-ES_tradnl" dirty="0">
                <a:latin typeface="Raleway" panose="020B0503030101060003" pitchFamily="34" charset="0"/>
                <a:cs typeface="Times New Roman" pitchFamily="18" charset="0"/>
              </a:rPr>
              <a:t> </a:t>
            </a:r>
          </a:p>
          <a:p>
            <a:pPr algn="just"/>
            <a:endParaRPr lang="es-ES_tradnl" dirty="0">
              <a:latin typeface="Raleway" panose="020B0503030101060003" pitchFamily="34" charset="0"/>
              <a:cs typeface="Times New Roman" pitchFamily="18" charset="0"/>
            </a:endParaRPr>
          </a:p>
          <a:p>
            <a:pPr algn="just"/>
            <a:endParaRPr lang="es-ES_tradnl" dirty="0">
              <a:latin typeface="Raleway" panose="020B0503030101060003" pitchFamily="34" charset="0"/>
              <a:cs typeface="Times New Roman" pitchFamily="18" charset="0"/>
            </a:endParaRPr>
          </a:p>
          <a:p>
            <a:pPr algn="just"/>
            <a:r>
              <a:rPr lang="es-ES_tradnl" dirty="0">
                <a:latin typeface="Raleway" panose="020B0503030101060003" pitchFamily="34" charset="0"/>
                <a:cs typeface="Times New Roman" pitchFamily="18" charset="0"/>
              </a:rPr>
              <a:t>5.- En el supuesto de que </a:t>
            </a:r>
            <a:r>
              <a:rPr lang="es-ES_tradnl" b="1" dirty="0">
                <a:latin typeface="Raleway" panose="020B0503030101060003" pitchFamily="34" charset="0"/>
                <a:cs typeface="Times New Roman" pitchFamily="18" charset="0"/>
              </a:rPr>
              <a:t>durante la realización de algunas de las actividades</a:t>
            </a:r>
            <a:r>
              <a:rPr lang="es-ES_tradnl" dirty="0">
                <a:latin typeface="Raleway" panose="020B0503030101060003" pitchFamily="34" charset="0"/>
                <a:cs typeface="Times New Roman" pitchFamily="18" charset="0"/>
              </a:rPr>
              <a:t> descritas en los numerales anteriores (1, 2 y 3), se observe alguna </a:t>
            </a:r>
            <a:r>
              <a:rPr lang="es-ES_tradnl" b="1" dirty="0">
                <a:latin typeface="Raleway" panose="020B0503030101060003" pitchFamily="34" charset="0"/>
                <a:cs typeface="Times New Roman" pitchFamily="18" charset="0"/>
              </a:rPr>
              <a:t>situación irregular </a:t>
            </a:r>
            <a:r>
              <a:rPr lang="es-ES_tradnl" dirty="0">
                <a:latin typeface="Raleway" panose="020B0503030101060003" pitchFamily="34" charset="0"/>
                <a:cs typeface="Times New Roman" pitchFamily="18" charset="0"/>
              </a:rPr>
              <a:t>(artículos con propaganda política en las instalaciones, actos proselitistas, violación de sellos, etc.), </a:t>
            </a:r>
            <a:r>
              <a:rPr lang="es-ES_tradnl" b="1" dirty="0">
                <a:latin typeface="Raleway" panose="020B0503030101060003" pitchFamily="34" charset="0"/>
                <a:cs typeface="Times New Roman" pitchFamily="18" charset="0"/>
              </a:rPr>
              <a:t>se levantará un acta administrativa</a:t>
            </a:r>
            <a:r>
              <a:rPr lang="es-ES_tradnl" dirty="0">
                <a:latin typeface="Raleway" panose="020B0503030101060003" pitchFamily="34" charset="0"/>
                <a:cs typeface="Times New Roman" pitchFamily="18" charset="0"/>
              </a:rPr>
              <a:t> firmada por los presentes, detallando los pormenores del caso, se anexarán fotografías y se remitirá de forma inmediata al correo electrónico  </a:t>
            </a:r>
            <a:r>
              <a:rPr lang="es-ES_tradnl" dirty="0">
                <a:solidFill>
                  <a:srgbClr val="002060"/>
                </a:solidFill>
                <a:latin typeface="Raleway" panose="020B0503030101060003" pitchFamily="34" charset="0"/>
                <a:cs typeface="Times New Roman" pitchFamily="18" charset="0"/>
                <a:hlinkClick r:id="rId2"/>
              </a:rPr>
              <a:t>www.fedenet.org.mx</a:t>
            </a:r>
            <a:r>
              <a:rPr lang="es-ES_tradnl" dirty="0">
                <a:solidFill>
                  <a:srgbClr val="002060"/>
                </a:solidFill>
                <a:latin typeface="Raleway" panose="020B0503030101060003" pitchFamily="34" charset="0"/>
                <a:cs typeface="Times New Roman" pitchFamily="18" charset="0"/>
              </a:rPr>
              <a:t> </a:t>
            </a:r>
          </a:p>
        </p:txBody>
      </p:sp>
    </p:spTree>
    <p:extLst>
      <p:ext uri="{BB962C8B-B14F-4D97-AF65-F5344CB8AC3E}">
        <p14:creationId xmlns:p14="http://schemas.microsoft.com/office/powerpoint/2010/main" val="16084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9DF7A3C-7E25-45D6-8F6D-898E99299496}"/>
              </a:ext>
            </a:extLst>
          </p:cNvPr>
          <p:cNvSpPr/>
          <p:nvPr/>
        </p:nvSpPr>
        <p:spPr>
          <a:xfrm>
            <a:off x="0" y="1091821"/>
            <a:ext cx="9280478" cy="3258949"/>
          </a:xfrm>
          <a:prstGeom prst="rect">
            <a:avLst/>
          </a:prstGeom>
        </p:spPr>
        <p:txBody>
          <a:bodyPr wrap="square">
            <a:spAutoFit/>
          </a:bodyPr>
          <a:lstStyle/>
          <a:p>
            <a:pPr algn="ctr"/>
            <a:r>
              <a:rPr lang="es-MX" sz="2400" b="1" dirty="0">
                <a:latin typeface="Raleway" panose="020B0503030101060003" pitchFamily="34" charset="0"/>
                <a:cs typeface="Times New Roman" pitchFamily="18" charset="0"/>
              </a:rPr>
              <a:t>Resguardo</a:t>
            </a:r>
            <a:endParaRPr lang="es-ES_tradnl" sz="2400" dirty="0">
              <a:latin typeface="Raleway" panose="020B0503030101060003" pitchFamily="34" charset="0"/>
              <a:cs typeface="Times New Roman" pitchFamily="18" charset="0"/>
            </a:endParaRPr>
          </a:p>
          <a:p>
            <a:pPr algn="just"/>
            <a:endParaRPr lang="es-ES_tradnl" sz="2000" dirty="0">
              <a:latin typeface="Raleway" panose="020B0503030101060003" pitchFamily="34" charset="0"/>
              <a:cs typeface="Times New Roman" pitchFamily="18" charset="0"/>
            </a:endParaRPr>
          </a:p>
          <a:p>
            <a:pPr algn="just"/>
            <a:endParaRPr lang="es-ES_tradnl" sz="2000" dirty="0">
              <a:latin typeface="Raleway" panose="020B0503030101060003" pitchFamily="34" charset="0"/>
              <a:cs typeface="Times New Roman" pitchFamily="18" charset="0"/>
            </a:endParaRPr>
          </a:p>
          <a:p>
            <a:pPr algn="just"/>
            <a:endParaRPr lang="es-ES_tradnl" sz="2000" dirty="0">
              <a:latin typeface="Raleway" panose="020B0503030101060003" pitchFamily="34" charset="0"/>
              <a:cs typeface="Times New Roman" pitchFamily="18" charset="0"/>
            </a:endParaRPr>
          </a:p>
          <a:p>
            <a:pPr algn="just"/>
            <a:r>
              <a:rPr lang="es-ES_tradnl" sz="2000" dirty="0">
                <a:latin typeface="Raleway" panose="020B0503030101060003" pitchFamily="34" charset="0"/>
                <a:cs typeface="Times New Roman" pitchFamily="18" charset="0"/>
              </a:rPr>
              <a:t>6.- El </a:t>
            </a:r>
            <a:r>
              <a:rPr lang="es-ES_tradnl" sz="2000" b="1" dirty="0">
                <a:latin typeface="Raleway" panose="020B0503030101060003" pitchFamily="34" charset="0"/>
                <a:cs typeface="Times New Roman" pitchFamily="18" charset="0"/>
              </a:rPr>
              <a:t>lunes 7 de junio </a:t>
            </a:r>
            <a:r>
              <a:rPr lang="es-ES_tradnl" sz="2000" dirty="0" smtClean="0">
                <a:latin typeface="Raleway" panose="020B0503030101060003" pitchFamily="34" charset="0"/>
                <a:cs typeface="Times New Roman" pitchFamily="18" charset="0"/>
              </a:rPr>
              <a:t>al inicio de la jornada laboral, se </a:t>
            </a:r>
            <a:r>
              <a:rPr lang="es-ES_tradnl" sz="2000" dirty="0">
                <a:latin typeface="Raleway" panose="020B0503030101060003" pitchFamily="34" charset="0"/>
                <a:cs typeface="Times New Roman" pitchFamily="18" charset="0"/>
              </a:rPr>
              <a:t>procederá al retiro de sellos y se suscribirá el </a:t>
            </a:r>
            <a:r>
              <a:rPr lang="es-ES_tradnl" sz="2000" dirty="0" smtClean="0">
                <a:latin typeface="Raleway" panose="020B0503030101060003" pitchFamily="34" charset="0"/>
                <a:cs typeface="Times New Roman" pitchFamily="18" charset="0"/>
              </a:rPr>
              <a:t>acta </a:t>
            </a:r>
            <a:r>
              <a:rPr lang="es-ES_tradnl" sz="2000" dirty="0">
                <a:latin typeface="Raleway" panose="020B0503030101060003" pitchFamily="34" charset="0"/>
                <a:cs typeface="Times New Roman" pitchFamily="18" charset="0"/>
              </a:rPr>
              <a:t>correspondiente por quienes intervinieron en su colocación, reanudándose con este acto las actividades ordinarias de la Administración Pública Estatal ó Municipal.</a:t>
            </a:r>
          </a:p>
          <a:p>
            <a:pPr algn="just"/>
            <a:endParaRPr lang="es-ES_tradnl" sz="2000" dirty="0">
              <a:latin typeface="Raleway" panose="020B0503030101060003" pitchFamily="34" charset="0"/>
              <a:cs typeface="Times New Roman" pitchFamily="18" charset="0"/>
            </a:endParaRPr>
          </a:p>
          <a:p>
            <a:pPr algn="just"/>
            <a:endParaRPr lang="es-MX" sz="2000" dirty="0">
              <a:latin typeface="Raleway" panose="020B0503030101060003" pitchFamily="34" charset="0"/>
              <a:cs typeface="Times New Roman" pitchFamily="18" charset="0"/>
            </a:endParaRPr>
          </a:p>
        </p:txBody>
      </p:sp>
    </p:spTree>
    <p:extLst>
      <p:ext uri="{BB962C8B-B14F-4D97-AF65-F5344CB8AC3E}">
        <p14:creationId xmlns:p14="http://schemas.microsoft.com/office/powerpoint/2010/main" val="2298258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47A05F8-E09F-4517-B11B-E2F6E035B78F}"/>
              </a:ext>
            </a:extLst>
          </p:cNvPr>
          <p:cNvSpPr/>
          <p:nvPr/>
        </p:nvSpPr>
        <p:spPr>
          <a:xfrm>
            <a:off x="261485" y="3168924"/>
            <a:ext cx="8621030" cy="707886"/>
          </a:xfrm>
          <a:prstGeom prst="rect">
            <a:avLst/>
          </a:prstGeom>
        </p:spPr>
        <p:txBody>
          <a:bodyPr wrap="square">
            <a:spAutoFit/>
          </a:bodyPr>
          <a:lstStyle/>
          <a:p>
            <a:pPr algn="just"/>
            <a:r>
              <a:rPr lang="es-MX" sz="2000" dirty="0">
                <a:latin typeface="Raleway" panose="020B0503030101060003" pitchFamily="34" charset="0"/>
              </a:rPr>
              <a:t>6. Verificación y resguardo de inmuebles y vehículos, durante el fin de semana de la jornada electoral</a:t>
            </a:r>
          </a:p>
        </p:txBody>
      </p:sp>
      <p:pic>
        <p:nvPicPr>
          <p:cNvPr id="5" name="Picture 5" descr="C:\2013\Blindaje Electoral\FOTOS RESGUARDO\OAXACA\FOTOS MIXTECA\DSC04616.JPG">
            <a:extLst>
              <a:ext uri="{FF2B5EF4-FFF2-40B4-BE49-F238E27FC236}">
                <a16:creationId xmlns:a16="http://schemas.microsoft.com/office/drawing/2014/main" xmlns="" id="{B16A4835-0A9F-464D-9F99-DA5040ED28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67" y="918564"/>
            <a:ext cx="2407816" cy="1805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2014\Comisiones 2014\Puebla\IMG_1969.JPG">
            <a:extLst>
              <a:ext uri="{FF2B5EF4-FFF2-40B4-BE49-F238E27FC236}">
                <a16:creationId xmlns:a16="http://schemas.microsoft.com/office/drawing/2014/main" xmlns="" id="{5AF821B5-8167-4009-9B0B-D0D6DF5877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124" y="1006116"/>
            <a:ext cx="3119752" cy="1805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2013\Blindaje Electoral\FOTOS RESGUARDO\RESGUARDO 2013\AGUASCALIENTES (SI)\DELEGACIÓN (SI)\EVIDENCIA FOTOGRAFICAS (SI)\SABADO 6 JULIO (SI)\IMG_0825.JPG">
            <a:extLst>
              <a:ext uri="{FF2B5EF4-FFF2-40B4-BE49-F238E27FC236}">
                <a16:creationId xmlns:a16="http://schemas.microsoft.com/office/drawing/2014/main" xmlns="" id="{A58CDB10-9226-4019-A5FF-9597A6A184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017" y="1039162"/>
            <a:ext cx="2468869" cy="1772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2014\Comisiones 2014\Puebla\IMG_2188.JPG">
            <a:extLst>
              <a:ext uri="{FF2B5EF4-FFF2-40B4-BE49-F238E27FC236}">
                <a16:creationId xmlns:a16="http://schemas.microsoft.com/office/drawing/2014/main" xmlns="" id="{7AB03175-75E9-427F-849D-5641AD537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7" y="4265928"/>
            <a:ext cx="2932927" cy="1913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2013\Blindaje Electoral\FOTOS RESGUARDO\HIDALGO\SANTIAGO TEZONTLALE\SANTIAGO TEZONTLALE 014.jpg">
            <a:extLst>
              <a:ext uri="{FF2B5EF4-FFF2-40B4-BE49-F238E27FC236}">
                <a16:creationId xmlns:a16="http://schemas.microsoft.com/office/drawing/2014/main" xmlns="" id="{6664F95E-91DD-4CF5-BA7D-BAF8CBD1B5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2124" y="4275241"/>
            <a:ext cx="3312367" cy="18950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2014\Comisiones 2014\Puebla\IMG_1790.JPG">
            <a:extLst>
              <a:ext uri="{FF2B5EF4-FFF2-40B4-BE49-F238E27FC236}">
                <a16:creationId xmlns:a16="http://schemas.microsoft.com/office/drawing/2014/main" xmlns="" id="{53F829B0-AAA8-4B26-9F61-D21EE884EE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5350"/>
          <a:stretch/>
        </p:blipFill>
        <p:spPr bwMode="auto">
          <a:xfrm>
            <a:off x="6324491" y="4298101"/>
            <a:ext cx="281950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D341286-F112-4B9F-AD84-D17315CB9B8A}"/>
              </a:ext>
            </a:extLst>
          </p:cNvPr>
          <p:cNvSpPr>
            <a:spLocks noGrp="1"/>
          </p:cNvSpPr>
          <p:nvPr>
            <p:ph idx="1"/>
          </p:nvPr>
        </p:nvSpPr>
        <p:spPr>
          <a:xfrm>
            <a:off x="0" y="740229"/>
            <a:ext cx="9144000" cy="6117770"/>
          </a:xfrm>
        </p:spPr>
        <p:txBody>
          <a:bodyPr/>
          <a:lstStyle/>
          <a:p>
            <a:pPr marL="0" indent="0">
              <a:buNone/>
            </a:pPr>
            <a:endParaRPr lang="es-MX" dirty="0"/>
          </a:p>
          <a:p>
            <a:pPr marL="0" indent="0">
              <a:buNone/>
            </a:pPr>
            <a:endParaRPr lang="es-MX" dirty="0"/>
          </a:p>
          <a:p>
            <a:pPr marL="0" indent="0">
              <a:buNone/>
            </a:pPr>
            <a:endParaRPr lang="es-MX" dirty="0"/>
          </a:p>
          <a:p>
            <a:pPr marL="0" indent="0" algn="ctr">
              <a:buNone/>
            </a:pPr>
            <a:r>
              <a:rPr lang="es-MX" sz="7200" dirty="0">
                <a:latin typeface="Raleway" panose="020B0503030101060003" pitchFamily="34" charset="0"/>
              </a:rPr>
              <a:t>RESPONSABILIDAD PENAL</a:t>
            </a:r>
          </a:p>
        </p:txBody>
      </p:sp>
    </p:spTree>
    <p:extLst>
      <p:ext uri="{BB962C8B-B14F-4D97-AF65-F5344CB8AC3E}">
        <p14:creationId xmlns:p14="http://schemas.microsoft.com/office/powerpoint/2010/main" val="2650612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3EAA99C-4AE0-4C2C-A13F-28CF5B104A3F}"/>
              </a:ext>
            </a:extLst>
          </p:cNvPr>
          <p:cNvSpPr>
            <a:spLocks noGrp="1"/>
          </p:cNvSpPr>
          <p:nvPr>
            <p:ph idx="1"/>
          </p:nvPr>
        </p:nvSpPr>
        <p:spPr>
          <a:xfrm>
            <a:off x="284547" y="1322994"/>
            <a:ext cx="8389089" cy="4989316"/>
          </a:xfrm>
        </p:spPr>
        <p:txBody>
          <a:bodyPr/>
          <a:lstStyle/>
          <a:p>
            <a:pPr marL="0" indent="0" algn="ctr">
              <a:buNone/>
            </a:pPr>
            <a:r>
              <a:rPr lang="es-MX" dirty="0"/>
              <a:t>     </a:t>
            </a:r>
            <a:r>
              <a:rPr lang="es-MX" b="1" i="1" u="sng" dirty="0">
                <a:latin typeface="Raleway" panose="020B0503030101060003" pitchFamily="34" charset="0"/>
              </a:rPr>
              <a:t>DATOS DE CONTACTO</a:t>
            </a:r>
          </a:p>
          <a:p>
            <a:pPr marL="0" indent="0" algn="ctr">
              <a:buNone/>
            </a:pPr>
            <a:r>
              <a:rPr lang="es-MX" sz="4800" dirty="0" smtClean="0"/>
              <a:t>FEDETEL 800 </a:t>
            </a:r>
            <a:r>
              <a:rPr lang="es-MX" sz="4800" dirty="0"/>
              <a:t>833 7233</a:t>
            </a:r>
          </a:p>
          <a:p>
            <a:pPr marL="0" indent="0" algn="ctr">
              <a:buNone/>
            </a:pPr>
            <a:r>
              <a:rPr lang="es-MX" sz="4800" dirty="0" smtClean="0">
                <a:hlinkClick r:id="rId2"/>
              </a:rPr>
              <a:t>blindaje.electoral@pgr.gob.mx</a:t>
            </a:r>
            <a:endParaRPr lang="es-MX" sz="4800" dirty="0"/>
          </a:p>
          <a:p>
            <a:pPr marL="0" indent="0" algn="ctr">
              <a:buNone/>
            </a:pPr>
            <a:endParaRPr lang="es-MX" sz="4800" dirty="0"/>
          </a:p>
          <a:p>
            <a:pPr marL="0" indent="0" algn="ctr">
              <a:buNone/>
            </a:pPr>
            <a:r>
              <a:rPr lang="es-MX" sz="4800" dirty="0" smtClean="0"/>
              <a:t>FEADEC 800 831 7878</a:t>
            </a:r>
          </a:p>
          <a:p>
            <a:pPr marL="0" indent="0" algn="ctr">
              <a:buNone/>
            </a:pPr>
            <a:r>
              <a:rPr lang="es-MX" sz="4800" smtClean="0"/>
              <a:t>                 844 438 7687 </a:t>
            </a:r>
            <a:endParaRPr lang="es-MX" sz="4800" dirty="0"/>
          </a:p>
        </p:txBody>
      </p:sp>
    </p:spTree>
    <p:extLst>
      <p:ext uri="{BB962C8B-B14F-4D97-AF65-F5344CB8AC3E}">
        <p14:creationId xmlns:p14="http://schemas.microsoft.com/office/powerpoint/2010/main" val="3773478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xmlns="" id="{935A2FC2-8E76-4703-B42F-D3B5A076D492}"/>
              </a:ext>
            </a:extLst>
          </p:cNvPr>
          <p:cNvSpPr txBox="1"/>
          <p:nvPr/>
        </p:nvSpPr>
        <p:spPr>
          <a:xfrm>
            <a:off x="1190846" y="893135"/>
            <a:ext cx="7233307" cy="1569660"/>
          </a:xfrm>
          <a:prstGeom prst="rect">
            <a:avLst/>
          </a:prstGeom>
          <a:noFill/>
        </p:spPr>
        <p:txBody>
          <a:bodyPr wrap="square" rtlCol="0">
            <a:spAutoFit/>
          </a:bodyPr>
          <a:lstStyle/>
          <a:p>
            <a:pPr algn="ctr"/>
            <a:r>
              <a:rPr lang="es-MX" sz="3200" b="1" dirty="0">
                <a:solidFill>
                  <a:schemeClr val="tx1">
                    <a:lumMod val="65000"/>
                    <a:lumOff val="35000"/>
                  </a:schemeClr>
                </a:solidFill>
                <a:latin typeface="Raleway" panose="020B0503030101060003" pitchFamily="34" charset="0"/>
              </a:rPr>
              <a:t>Ayúdanos a prevenir y perseguir los       delitos electorales</a:t>
            </a:r>
          </a:p>
          <a:p>
            <a:endParaRPr lang="es-MX" sz="3200" dirty="0">
              <a:solidFill>
                <a:srgbClr val="C00000"/>
              </a:solidFill>
            </a:endParaRPr>
          </a:p>
        </p:txBody>
      </p:sp>
      <p:sp>
        <p:nvSpPr>
          <p:cNvPr id="14" name="CuadroTexto 13">
            <a:extLst>
              <a:ext uri="{FF2B5EF4-FFF2-40B4-BE49-F238E27FC236}">
                <a16:creationId xmlns:a16="http://schemas.microsoft.com/office/drawing/2014/main" xmlns="" id="{E7B4A623-BA12-4D9A-8EC7-F39CB2AD22CC}"/>
              </a:ext>
            </a:extLst>
          </p:cNvPr>
          <p:cNvSpPr txBox="1"/>
          <p:nvPr/>
        </p:nvSpPr>
        <p:spPr>
          <a:xfrm>
            <a:off x="1190846" y="5466945"/>
            <a:ext cx="6517759" cy="461665"/>
          </a:xfrm>
          <a:prstGeom prst="rect">
            <a:avLst/>
          </a:prstGeom>
          <a:noFill/>
        </p:spPr>
        <p:txBody>
          <a:bodyPr wrap="square" rtlCol="0">
            <a:spAutoFit/>
          </a:bodyPr>
          <a:lstStyle/>
          <a:p>
            <a:pPr algn="ctr"/>
            <a:r>
              <a:rPr lang="es-MX" sz="2400" b="1" dirty="0">
                <a:solidFill>
                  <a:schemeClr val="tx1">
                    <a:lumMod val="65000"/>
                    <a:lumOff val="35000"/>
                  </a:schemeClr>
                </a:solidFill>
                <a:latin typeface="Raleway" panose="020B0503030101060003" pitchFamily="34" charset="0"/>
              </a:rPr>
              <a:t>Tu participación es muy importante </a:t>
            </a:r>
          </a:p>
        </p:txBody>
      </p:sp>
      <p:pic>
        <p:nvPicPr>
          <p:cNvPr id="6" name="Picture 2" descr="Fiscalía Electoral: Inicio">
            <a:extLst>
              <a:ext uri="{FF2B5EF4-FFF2-40B4-BE49-F238E27FC236}">
                <a16:creationId xmlns:a16="http://schemas.microsoft.com/office/drawing/2014/main" xmlns="" id="{7B7B72DC-2141-49BC-BA16-C5B92E50A7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138" y="2310393"/>
            <a:ext cx="3209915" cy="2684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scalía Electoral: Inicio">
            <a:extLst>
              <a:ext uri="{FF2B5EF4-FFF2-40B4-BE49-F238E27FC236}">
                <a16:creationId xmlns:a16="http://schemas.microsoft.com/office/drawing/2014/main" xmlns="" id="{15F80F32-01E7-4384-8292-8EDEF42079E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387" y="2324569"/>
            <a:ext cx="2860767" cy="280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72042937-506B-4595-94C1-F7B50044DC6F}"/>
              </a:ext>
            </a:extLst>
          </p:cNvPr>
          <p:cNvSpPr/>
          <p:nvPr/>
        </p:nvSpPr>
        <p:spPr>
          <a:xfrm>
            <a:off x="148856" y="1685109"/>
            <a:ext cx="8835656" cy="402336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solidFill>
                  <a:schemeClr val="tx1"/>
                </a:solidFill>
                <a:latin typeface="Raleway" panose="020B0503030101060003" pitchFamily="34" charset="0"/>
              </a:rPr>
              <a:t>DELITOS ELECTORALES </a:t>
            </a:r>
          </a:p>
          <a:p>
            <a:pPr algn="ctr"/>
            <a:r>
              <a:rPr lang="es-MX" sz="4800" dirty="0">
                <a:solidFill>
                  <a:schemeClr val="tx1"/>
                </a:solidFill>
                <a:latin typeface="Raleway" panose="020B0503030101060003" pitchFamily="34" charset="0"/>
              </a:rPr>
              <a:t>COMETIDOS POR SERVIDORES PÚBLICOS</a:t>
            </a:r>
          </a:p>
        </p:txBody>
      </p:sp>
    </p:spTree>
    <p:extLst>
      <p:ext uri="{BB962C8B-B14F-4D97-AF65-F5344CB8AC3E}">
        <p14:creationId xmlns:p14="http://schemas.microsoft.com/office/powerpoint/2010/main" val="369115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p:cNvGraphicFramePr/>
          <p:nvPr>
            <p:extLst>
              <p:ext uri="{D42A27DB-BD31-4B8C-83A1-F6EECF244321}">
                <p14:modId xmlns:p14="http://schemas.microsoft.com/office/powerpoint/2010/main" val="333090942"/>
              </p:ext>
            </p:extLst>
          </p:nvPr>
        </p:nvGraphicFramePr>
        <p:xfrm>
          <a:off x="360456" y="2566219"/>
          <a:ext cx="8153261" cy="1622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2521139" y="6249601"/>
            <a:ext cx="6220496" cy="276999"/>
          </a:xfrm>
          <a:prstGeom prst="rect">
            <a:avLst/>
          </a:prstGeom>
          <a:noFill/>
        </p:spPr>
        <p:txBody>
          <a:bodyPr wrap="square" rtlCol="0">
            <a:spAutoFit/>
          </a:bodyPr>
          <a:lstStyle>
            <a:defPPr>
              <a:defRPr lang="en-US"/>
            </a:defPPr>
            <a:lvl1pPr algn="r">
              <a:defRPr sz="1200">
                <a:latin typeface="Raleway"/>
              </a:defRPr>
            </a:lvl1pPr>
          </a:lstStyle>
          <a:p>
            <a:r>
              <a:rPr lang="es-MX" dirty="0"/>
              <a:t>Artículo 7 del Código Penal Federal.</a:t>
            </a:r>
          </a:p>
        </p:txBody>
      </p:sp>
      <p:sp>
        <p:nvSpPr>
          <p:cNvPr id="14" name="Título 1">
            <a:extLst>
              <a:ext uri="{FF2B5EF4-FFF2-40B4-BE49-F238E27FC236}">
                <a16:creationId xmlns:a16="http://schemas.microsoft.com/office/drawing/2014/main" xmlns="" id="{4FBC7F4D-6DBE-4536-BCC3-6B7BA277B351}"/>
              </a:ext>
            </a:extLst>
          </p:cNvPr>
          <p:cNvSpPr txBox="1">
            <a:spLocks/>
          </p:cNvSpPr>
          <p:nvPr/>
        </p:nvSpPr>
        <p:spPr>
          <a:xfrm>
            <a:off x="630248" y="996020"/>
            <a:ext cx="2997855" cy="523064"/>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400" b="1">
                <a:latin typeface="Raleway" panose="020B0503030101060003"/>
                <a:ea typeface="+mj-ea"/>
                <a:cs typeface="Arial" panose="020B0604020202020204" pitchFamily="34" charset="0"/>
              </a:defRPr>
            </a:lvl1pPr>
          </a:lstStyle>
          <a:p>
            <a:r>
              <a:rPr lang="es-MX" sz="2600" dirty="0"/>
              <a:t>Qué es un Delito</a:t>
            </a:r>
          </a:p>
        </p:txBody>
      </p:sp>
    </p:spTree>
    <p:extLst>
      <p:ext uri="{BB962C8B-B14F-4D97-AF65-F5344CB8AC3E}">
        <p14:creationId xmlns:p14="http://schemas.microsoft.com/office/powerpoint/2010/main" val="7178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12843" y="4750658"/>
            <a:ext cx="1769891" cy="992678"/>
          </a:xfrm>
          <a:prstGeom prst="rect">
            <a:avLst/>
          </a:prstGeom>
          <a:noFill/>
          <a:ln>
            <a:noFill/>
          </a:ln>
        </p:spPr>
      </p:pic>
      <p:pic>
        <p:nvPicPr>
          <p:cNvPr id="4" name="Imagen 3"/>
          <p:cNvPicPr>
            <a:picLocks noChangeAspect="1"/>
          </p:cNvPicPr>
          <p:nvPr/>
        </p:nvPicPr>
        <p:blipFill rotWithShape="1">
          <a:blip r:embed="rId3"/>
          <a:srcRect l="5816" t="8389" r="12755" b="19172"/>
          <a:stretch/>
        </p:blipFill>
        <p:spPr>
          <a:xfrm>
            <a:off x="3527971" y="3125742"/>
            <a:ext cx="1899616" cy="1240566"/>
          </a:xfrm>
          <a:prstGeom prst="rect">
            <a:avLst/>
          </a:prstGeom>
          <a:noFill/>
          <a:ln>
            <a:noFill/>
          </a:ln>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49" y="3172792"/>
            <a:ext cx="1722598" cy="1146311"/>
          </a:xfrm>
          <a:prstGeom prst="rect">
            <a:avLst/>
          </a:prstGeom>
          <a:noFill/>
          <a:ln>
            <a:noFill/>
          </a:ln>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167" y="3113704"/>
            <a:ext cx="1857713" cy="1231745"/>
          </a:xfrm>
          <a:prstGeom prst="rect">
            <a:avLst/>
          </a:prstGeom>
          <a:noFill/>
          <a:ln>
            <a:noFill/>
          </a:ln>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2866" y="4703639"/>
            <a:ext cx="1388048" cy="1039697"/>
          </a:xfrm>
          <a:prstGeom prst="rect">
            <a:avLst/>
          </a:prstGeom>
          <a:noFill/>
          <a:ln>
            <a:noFill/>
          </a:ln>
        </p:spPr>
      </p:pic>
      <p:sp>
        <p:nvSpPr>
          <p:cNvPr id="12" name="Título 1">
            <a:extLst>
              <a:ext uri="{FF2B5EF4-FFF2-40B4-BE49-F238E27FC236}">
                <a16:creationId xmlns:a16="http://schemas.microsoft.com/office/drawing/2014/main" xmlns="" id="{4FBC7F4D-6DBE-4536-BCC3-6B7BA277B351}"/>
              </a:ext>
            </a:extLst>
          </p:cNvPr>
          <p:cNvSpPr txBox="1">
            <a:spLocks/>
          </p:cNvSpPr>
          <p:nvPr/>
        </p:nvSpPr>
        <p:spPr>
          <a:xfrm>
            <a:off x="630248" y="892784"/>
            <a:ext cx="4959391" cy="533005"/>
          </a:xfrm>
          <a:prstGeom prst="rect">
            <a:avLst/>
          </a:prstGeom>
          <a:noFill/>
        </p:spPr>
        <p:txBody>
          <a:bodyPr vert="horz" lIns="68580" tIns="34290" rIns="68580" bIns="34290" rtlCol="0" anchor="ctr">
            <a:noAutofit/>
          </a:bodyPr>
          <a:lstStyle>
            <a:defPPr>
              <a:defRPr lang="en-US"/>
            </a:defPPr>
            <a:lvl1pPr defTabSz="914377">
              <a:lnSpc>
                <a:spcPct val="90000"/>
              </a:lnSpc>
              <a:spcBef>
                <a:spcPct val="0"/>
              </a:spcBef>
              <a:buNone/>
              <a:defRPr sz="2400" b="1">
                <a:latin typeface="Raleway" panose="020B0503030101060003"/>
                <a:ea typeface="+mj-ea"/>
                <a:cs typeface="Arial" panose="020B0604020202020204" pitchFamily="34" charset="0"/>
              </a:defRPr>
            </a:lvl1pPr>
          </a:lstStyle>
          <a:p>
            <a:r>
              <a:rPr lang="es-MX" sz="2600" dirty="0"/>
              <a:t>Qué son los Delitos electorales</a:t>
            </a:r>
          </a:p>
        </p:txBody>
      </p:sp>
      <p:sp>
        <p:nvSpPr>
          <p:cNvPr id="13" name="CuadroTexto 12"/>
          <p:cNvSpPr txBox="1"/>
          <p:nvPr/>
        </p:nvSpPr>
        <p:spPr>
          <a:xfrm>
            <a:off x="630247" y="1529025"/>
            <a:ext cx="7883469" cy="1200329"/>
          </a:xfrm>
          <a:prstGeom prst="rect">
            <a:avLst/>
          </a:prstGeom>
          <a:noFill/>
        </p:spPr>
        <p:txBody>
          <a:bodyPr wrap="square" rtlCol="0">
            <a:spAutoFit/>
          </a:bodyPr>
          <a:lstStyle/>
          <a:p>
            <a:pPr lvl="0" algn="just"/>
            <a:r>
              <a:rPr lang="es-MX" sz="2400" dirty="0">
                <a:latin typeface="Raleway" panose="020B0503030101060003"/>
              </a:rPr>
              <a:t>Acciones u omisiones que lesionan o ponen en peligro el adecuado desarrollo de la función electoral y atentan contra las características del voto.</a:t>
            </a:r>
          </a:p>
        </p:txBody>
      </p:sp>
    </p:spTree>
    <p:extLst>
      <p:ext uri="{BB962C8B-B14F-4D97-AF65-F5344CB8AC3E}">
        <p14:creationId xmlns:p14="http://schemas.microsoft.com/office/powerpoint/2010/main" val="406104885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3263</TotalTime>
  <Words>3357</Words>
  <Application>Microsoft Office PowerPoint</Application>
  <PresentationFormat>Carta (216 x 279 mm)</PresentationFormat>
  <Paragraphs>341</Paragraphs>
  <Slides>61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Calibri</vt:lpstr>
      <vt:lpstr>Calibri Light</vt:lpstr>
      <vt:lpstr>Raleway</vt:lpstr>
      <vt:lpstr>Times New Roman</vt:lpstr>
      <vt:lpstr>Tema de Office</vt:lpstr>
      <vt:lpstr>Presentación de PowerPoint</vt:lpstr>
      <vt:lpstr>  Delitos Electorales</vt:lpstr>
      <vt:lpstr>Presentación de PowerPoint</vt:lpstr>
      <vt:lpstr>DELITOS ELECTORALES/ RESPONSABILIDADES</vt:lpstr>
      <vt:lpstr>Quiénes somos servidores públicos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COMPETENCIA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INFRACCIONES ELECTORALES</vt:lpstr>
      <vt:lpstr>RESPONSABILIDAD ELECTORAL Difusión de Propaganda Gubernamental</vt:lpstr>
      <vt:lpstr>Presentación de PowerPoint</vt:lpstr>
      <vt:lpstr>RESPONSABILIDAD ELECTORAL Programas Sociales en Eventos Masivos</vt:lpstr>
      <vt:lpstr>Presentación de PowerPoint</vt:lpstr>
      <vt:lpstr>NUEVO SISTEMA NACIONAL ANTICORRUPCIÓN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Nava Granada Juan Carlos</dc:creator>
  <cp:lastModifiedBy>vane</cp:lastModifiedBy>
  <cp:revision>247</cp:revision>
  <dcterms:created xsi:type="dcterms:W3CDTF">2019-04-04T00:59:15Z</dcterms:created>
  <dcterms:modified xsi:type="dcterms:W3CDTF">2021-05-05T17:19:13Z</dcterms:modified>
</cp:coreProperties>
</file>